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7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41542BE-6B52-47D8-85E7-88A481BF2429}" v="224" dt="2023-03-17T18:05:18.53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2" autoAdjust="0"/>
    <p:restoredTop sz="94660"/>
  </p:normalViewPr>
  <p:slideViewPr>
    <p:cSldViewPr snapToGrid="0">
      <p:cViewPr varScale="1">
        <p:scale>
          <a:sx n="89" d="100"/>
          <a:sy n="89" d="100"/>
        </p:scale>
        <p:origin x="8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>
            <a:extLst>
              <a:ext uri="{FF2B5EF4-FFF2-40B4-BE49-F238E27FC236}">
                <a16:creationId xmlns:a16="http://schemas.microsoft.com/office/drawing/2014/main" id="{EB46B8FB-F6A2-5F47-A6CD-A7E17E69270F}"/>
              </a:ext>
            </a:extLst>
          </p:cNvPr>
          <p:cNvGrpSpPr/>
          <p:nvPr/>
        </p:nvGrpSpPr>
        <p:grpSpPr>
          <a:xfrm>
            <a:off x="6201388" y="0"/>
            <a:ext cx="5990612" cy="6858001"/>
            <a:chOff x="6201388" y="0"/>
            <a:chExt cx="5990612" cy="6858001"/>
          </a:xfrm>
        </p:grpSpPr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419BDE93-3EC2-4E4D-BC0B-417378F49EDA}"/>
                </a:ext>
              </a:extLst>
            </p:cNvPr>
            <p:cNvSpPr/>
            <p:nvPr/>
          </p:nvSpPr>
          <p:spPr>
            <a:xfrm>
              <a:off x="6201388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FE21F82F-1EE5-8240-97F8-387DF0253FCE}"/>
                </a:ext>
              </a:extLst>
            </p:cNvPr>
            <p:cNvSpPr/>
            <p:nvPr/>
          </p:nvSpPr>
          <p:spPr>
            <a:xfrm>
              <a:off x="6201389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2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4" y="565575"/>
                    <a:pt x="565362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AE1903E3-6B5F-6B4C-9A1F-62628A050AEB}"/>
                </a:ext>
              </a:extLst>
            </p:cNvPr>
            <p:cNvSpPr/>
            <p:nvPr/>
          </p:nvSpPr>
          <p:spPr>
            <a:xfrm>
              <a:off x="7564255" y="6292426"/>
              <a:ext cx="1130723" cy="565575"/>
            </a:xfrm>
            <a:custGeom>
              <a:avLst/>
              <a:gdLst>
                <a:gd name="connsiteX0" fmla="*/ 565362 w 1130723"/>
                <a:gd name="connsiteY0" fmla="*/ 0 h 565575"/>
                <a:gd name="connsiteX1" fmla="*/ 1130723 w 1130723"/>
                <a:gd name="connsiteY1" fmla="*/ 565362 h 565575"/>
                <a:gd name="connsiteX2" fmla="*/ 1130702 w 1130723"/>
                <a:gd name="connsiteY2" fmla="*/ 565575 h 565575"/>
                <a:gd name="connsiteX3" fmla="*/ 21 w 1130723"/>
                <a:gd name="connsiteY3" fmla="*/ 565575 h 565575"/>
                <a:gd name="connsiteX4" fmla="*/ 0 w 1130723"/>
                <a:gd name="connsiteY4" fmla="*/ 565362 h 565575"/>
                <a:gd name="connsiteX5" fmla="*/ 565362 w 1130723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3" h="565575">
                  <a:moveTo>
                    <a:pt x="565362" y="0"/>
                  </a:moveTo>
                  <a:cubicBezTo>
                    <a:pt x="877602" y="0"/>
                    <a:pt x="1130723" y="253121"/>
                    <a:pt x="1130723" y="565362"/>
                  </a:cubicBezTo>
                  <a:lnTo>
                    <a:pt x="1130702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0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F7C55863-3B37-0743-B001-1A970033FBA8}"/>
                </a:ext>
              </a:extLst>
            </p:cNvPr>
            <p:cNvSpPr/>
            <p:nvPr/>
          </p:nvSpPr>
          <p:spPr>
            <a:xfrm>
              <a:off x="7564253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932B4C24-3A58-924C-B79A-D961EF7C2C48}"/>
                </a:ext>
              </a:extLst>
            </p:cNvPr>
            <p:cNvSpPr/>
            <p:nvPr/>
          </p:nvSpPr>
          <p:spPr>
            <a:xfrm>
              <a:off x="7564253" y="217788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21EF52E0-D2CF-544F-93A6-4D7B45A0483A}"/>
                </a:ext>
              </a:extLst>
            </p:cNvPr>
            <p:cNvSpPr/>
            <p:nvPr/>
          </p:nvSpPr>
          <p:spPr>
            <a:xfrm>
              <a:off x="7564253" y="80636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6966CFE5-1C8C-2E4F-9B2D-A8438F5A5322}"/>
                </a:ext>
              </a:extLst>
            </p:cNvPr>
            <p:cNvSpPr/>
            <p:nvPr/>
          </p:nvSpPr>
          <p:spPr>
            <a:xfrm>
              <a:off x="7564254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3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3" y="565575"/>
                    <a:pt x="565363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9FD29EF3-A5B2-554A-A307-6BE1BCE8AF03}"/>
                </a:ext>
              </a:extLst>
            </p:cNvPr>
            <p:cNvSpPr/>
            <p:nvPr/>
          </p:nvSpPr>
          <p:spPr>
            <a:xfrm>
              <a:off x="8927118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2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2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AC1ECAD8-0CF2-934D-AA1E-C108208CDE6F}"/>
                </a:ext>
              </a:extLst>
            </p:cNvPr>
            <p:cNvSpPr/>
            <p:nvPr/>
          </p:nvSpPr>
          <p:spPr>
            <a:xfrm>
              <a:off x="8927118" y="492091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DB14DED1-3A58-8C4D-902E-2A9F34043F61}"/>
                </a:ext>
              </a:extLst>
            </p:cNvPr>
            <p:cNvSpPr/>
            <p:nvPr/>
          </p:nvSpPr>
          <p:spPr>
            <a:xfrm>
              <a:off x="8927118" y="354939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65D65157-5719-0341-A807-A8956595FB4C}"/>
                </a:ext>
              </a:extLst>
            </p:cNvPr>
            <p:cNvSpPr/>
            <p:nvPr/>
          </p:nvSpPr>
          <p:spPr>
            <a:xfrm>
              <a:off x="8927118" y="217788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A7F23F74-B777-2A4C-8EF9-E798880D5942}"/>
                </a:ext>
              </a:extLst>
            </p:cNvPr>
            <p:cNvSpPr/>
            <p:nvPr/>
          </p:nvSpPr>
          <p:spPr>
            <a:xfrm>
              <a:off x="8927118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E3B9A050-0AE1-1D4B-A2AC-6EEF64B106D9}"/>
                </a:ext>
              </a:extLst>
            </p:cNvPr>
            <p:cNvSpPr/>
            <p:nvPr/>
          </p:nvSpPr>
          <p:spPr>
            <a:xfrm>
              <a:off x="8927117" y="0"/>
              <a:ext cx="1130726" cy="565576"/>
            </a:xfrm>
            <a:custGeom>
              <a:avLst/>
              <a:gdLst>
                <a:gd name="connsiteX0" fmla="*/ 22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2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2" name="Freeform 71">
              <a:extLst>
                <a:ext uri="{FF2B5EF4-FFF2-40B4-BE49-F238E27FC236}">
                  <a16:creationId xmlns:a16="http://schemas.microsoft.com/office/drawing/2014/main" id="{C424FE38-F803-8D47-BF56-1B18EC2B1F03}"/>
                </a:ext>
              </a:extLst>
            </p:cNvPr>
            <p:cNvSpPr/>
            <p:nvPr/>
          </p:nvSpPr>
          <p:spPr>
            <a:xfrm>
              <a:off x="10289984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1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E37187F2-9212-0641-97D0-1ACD50B748A8}"/>
                </a:ext>
              </a:extLst>
            </p:cNvPr>
            <p:cNvSpPr/>
            <p:nvPr/>
          </p:nvSpPr>
          <p:spPr>
            <a:xfrm>
              <a:off x="10289984" y="492091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C760C651-2AC4-564E-BEAA-AB7FAFE7F79F}"/>
                </a:ext>
              </a:extLst>
            </p:cNvPr>
            <p:cNvSpPr/>
            <p:nvPr/>
          </p:nvSpPr>
          <p:spPr>
            <a:xfrm>
              <a:off x="10289984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58B0A1B8-5BA3-3548-9511-B4904D05264B}"/>
                </a:ext>
              </a:extLst>
            </p:cNvPr>
            <p:cNvSpPr/>
            <p:nvPr/>
          </p:nvSpPr>
          <p:spPr>
            <a:xfrm>
              <a:off x="10289984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424CD779-EE9A-214D-9488-767327E373AA}"/>
                </a:ext>
              </a:extLst>
            </p:cNvPr>
            <p:cNvSpPr/>
            <p:nvPr/>
          </p:nvSpPr>
          <p:spPr>
            <a:xfrm>
              <a:off x="10289983" y="0"/>
              <a:ext cx="1130726" cy="565576"/>
            </a:xfrm>
            <a:custGeom>
              <a:avLst/>
              <a:gdLst>
                <a:gd name="connsiteX0" fmla="*/ 21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1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7" name="Freeform 76">
              <a:extLst>
                <a:ext uri="{FF2B5EF4-FFF2-40B4-BE49-F238E27FC236}">
                  <a16:creationId xmlns:a16="http://schemas.microsoft.com/office/drawing/2014/main" id="{630D08C6-9EFB-8540-875F-2A55DED2AAE3}"/>
                </a:ext>
              </a:extLst>
            </p:cNvPr>
            <p:cNvSpPr/>
            <p:nvPr/>
          </p:nvSpPr>
          <p:spPr>
            <a:xfrm>
              <a:off x="11652854" y="6295069"/>
              <a:ext cx="539146" cy="562931"/>
            </a:xfrm>
            <a:custGeom>
              <a:avLst/>
              <a:gdLst>
                <a:gd name="connsiteX0" fmla="*/ 539146 w 539146"/>
                <a:gd name="connsiteY0" fmla="*/ 0 h 562931"/>
                <a:gd name="connsiteX1" fmla="*/ 539146 w 539146"/>
                <a:gd name="connsiteY1" fmla="*/ 562931 h 562931"/>
                <a:gd name="connsiteX2" fmla="*/ 21 w 539146"/>
                <a:gd name="connsiteY2" fmla="*/ 562931 h 562931"/>
                <a:gd name="connsiteX3" fmla="*/ 0 w 539146"/>
                <a:gd name="connsiteY3" fmla="*/ 562719 h 562931"/>
                <a:gd name="connsiteX4" fmla="*/ 451422 w 539146"/>
                <a:gd name="connsiteY4" fmla="*/ 8843 h 562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6" h="562931">
                  <a:moveTo>
                    <a:pt x="539146" y="0"/>
                  </a:moveTo>
                  <a:lnTo>
                    <a:pt x="539146" y="562931"/>
                  </a:lnTo>
                  <a:lnTo>
                    <a:pt x="21" y="562931"/>
                  </a:lnTo>
                  <a:lnTo>
                    <a:pt x="0" y="562719"/>
                  </a:lnTo>
                  <a:cubicBezTo>
                    <a:pt x="0" y="289508"/>
                    <a:pt x="193796" y="61561"/>
                    <a:pt x="451422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D7E8DA86-1294-4641-9C52-6E153150641C}"/>
                </a:ext>
              </a:extLst>
            </p:cNvPr>
            <p:cNvSpPr/>
            <p:nvPr/>
          </p:nvSpPr>
          <p:spPr>
            <a:xfrm>
              <a:off x="11652853" y="4923555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9" name="Freeform 78">
              <a:extLst>
                <a:ext uri="{FF2B5EF4-FFF2-40B4-BE49-F238E27FC236}">
                  <a16:creationId xmlns:a16="http://schemas.microsoft.com/office/drawing/2014/main" id="{011063C9-2A43-3348-A018-F27FACAA778D}"/>
                </a:ext>
              </a:extLst>
            </p:cNvPr>
            <p:cNvSpPr/>
            <p:nvPr/>
          </p:nvSpPr>
          <p:spPr>
            <a:xfrm>
              <a:off x="11652853" y="3552039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EE85C7DE-D965-244F-BD95-3A05FF4AAC61}"/>
                </a:ext>
              </a:extLst>
            </p:cNvPr>
            <p:cNvSpPr/>
            <p:nvPr/>
          </p:nvSpPr>
          <p:spPr>
            <a:xfrm>
              <a:off x="11652853" y="2180524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9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315A1389-149A-3342-A863-637D42FDB28D}"/>
                </a:ext>
              </a:extLst>
            </p:cNvPr>
            <p:cNvSpPr/>
            <p:nvPr/>
          </p:nvSpPr>
          <p:spPr>
            <a:xfrm>
              <a:off x="11652853" y="809010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2" name="Freeform 81">
              <a:extLst>
                <a:ext uri="{FF2B5EF4-FFF2-40B4-BE49-F238E27FC236}">
                  <a16:creationId xmlns:a16="http://schemas.microsoft.com/office/drawing/2014/main" id="{B149CC6F-B6C6-BE46-B451-1BF7D47A8936}"/>
                </a:ext>
              </a:extLst>
            </p:cNvPr>
            <p:cNvSpPr/>
            <p:nvPr/>
          </p:nvSpPr>
          <p:spPr>
            <a:xfrm>
              <a:off x="11652853" y="1"/>
              <a:ext cx="539147" cy="562933"/>
            </a:xfrm>
            <a:custGeom>
              <a:avLst/>
              <a:gdLst>
                <a:gd name="connsiteX0" fmla="*/ 22 w 539147"/>
                <a:gd name="connsiteY0" fmla="*/ 0 h 562933"/>
                <a:gd name="connsiteX1" fmla="*/ 539147 w 539147"/>
                <a:gd name="connsiteY1" fmla="*/ 0 h 562933"/>
                <a:gd name="connsiteX2" fmla="*/ 539147 w 539147"/>
                <a:gd name="connsiteY2" fmla="*/ 562933 h 562933"/>
                <a:gd name="connsiteX3" fmla="*/ 451423 w 539147"/>
                <a:gd name="connsiteY3" fmla="*/ 554090 h 562933"/>
                <a:gd name="connsiteX4" fmla="*/ 0 w 539147"/>
                <a:gd name="connsiteY4" fmla="*/ 214 h 562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562933">
                  <a:moveTo>
                    <a:pt x="22" y="0"/>
                  </a:moveTo>
                  <a:lnTo>
                    <a:pt x="539147" y="0"/>
                  </a:lnTo>
                  <a:lnTo>
                    <a:pt x="539147" y="562933"/>
                  </a:lnTo>
                  <a:lnTo>
                    <a:pt x="451423" y="554090"/>
                  </a:lnTo>
                  <a:cubicBezTo>
                    <a:pt x="193797" y="501372"/>
                    <a:pt x="0" y="27342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DAB39E9-6F50-3F4B-9DDB-FC0E0CA993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5150" y="768334"/>
            <a:ext cx="5066001" cy="2866405"/>
          </a:xfrm>
        </p:spPr>
        <p:txBody>
          <a:bodyPr anchor="t"/>
          <a:lstStyle>
            <a:lvl1pPr algn="l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B2C33E-E9A6-304D-BBCB-97AD0B213C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5150" y="4283239"/>
            <a:ext cx="5066001" cy="1475177"/>
          </a:xfrm>
        </p:spPr>
        <p:txBody>
          <a:bodyPr anchor="b"/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9C75C4-E533-BE48-B528-D1A278BC39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66928" y="457200"/>
            <a:ext cx="3608205" cy="365125"/>
          </a:xfrm>
        </p:spPr>
        <p:txBody>
          <a:bodyPr/>
          <a:lstStyle>
            <a:lvl1pPr algn="l">
              <a:defRPr/>
            </a:lvl1pPr>
          </a:lstStyle>
          <a:p>
            <a:pPr algn="l"/>
            <a:fld id="{A5B0A250-5CC0-1746-B209-08E8B0DAE6AF}" type="datetimeFigureOut">
              <a:rPr lang="en-US" smtClean="0"/>
              <a:pPr algn="l"/>
              <a:t>3/17/2023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09BA8A-EF83-434D-A90E-0805D1104A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CFDDE0-90B9-AD4E-B0EB-E7464FA9C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17335" y="6141085"/>
            <a:ext cx="813816" cy="365125"/>
          </a:xfrm>
        </p:spPr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33A3282-0389-C547-8CA6-7F3E7F27B34D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5066001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56614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7ED46EE4-CE67-DD46-A751-9FEA049A22B8}"/>
              </a:ext>
            </a:extLst>
          </p:cNvPr>
          <p:cNvGrpSpPr/>
          <p:nvPr/>
        </p:nvGrpSpPr>
        <p:grpSpPr>
          <a:xfrm>
            <a:off x="8928528" y="0"/>
            <a:ext cx="3263472" cy="6858000"/>
            <a:chOff x="8928528" y="0"/>
            <a:chExt cx="3263472" cy="6858000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955C5B70-D34F-8A49-B220-808CE2BBB7F3}"/>
                </a:ext>
              </a:extLst>
            </p:cNvPr>
            <p:cNvSpPr/>
            <p:nvPr/>
          </p:nvSpPr>
          <p:spPr>
            <a:xfrm>
              <a:off x="8928528" y="4918120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4BBFE624-6DBD-8541-B43B-180C0AFA21F0}"/>
                </a:ext>
              </a:extLst>
            </p:cNvPr>
            <p:cNvSpPr/>
            <p:nvPr/>
          </p:nvSpPr>
          <p:spPr>
            <a:xfrm>
              <a:off x="8928528" y="0"/>
              <a:ext cx="1130724" cy="565573"/>
            </a:xfrm>
            <a:custGeom>
              <a:avLst/>
              <a:gdLst>
                <a:gd name="connsiteX0" fmla="*/ 22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2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6E01AC23-2120-A542-B140-5A29AA27A2C8}"/>
                </a:ext>
              </a:extLst>
            </p:cNvPr>
            <p:cNvSpPr/>
            <p:nvPr/>
          </p:nvSpPr>
          <p:spPr>
            <a:xfrm>
              <a:off x="10291391" y="6292417"/>
              <a:ext cx="1130724" cy="565583"/>
            </a:xfrm>
            <a:custGeom>
              <a:avLst/>
              <a:gdLst>
                <a:gd name="connsiteX0" fmla="*/ 565362 w 1130724"/>
                <a:gd name="connsiteY0" fmla="*/ 0 h 565583"/>
                <a:gd name="connsiteX1" fmla="*/ 1130724 w 1130724"/>
                <a:gd name="connsiteY1" fmla="*/ 565362 h 565583"/>
                <a:gd name="connsiteX2" fmla="*/ 1130702 w 1130724"/>
                <a:gd name="connsiteY2" fmla="*/ 565583 h 565583"/>
                <a:gd name="connsiteX3" fmla="*/ 22 w 1130724"/>
                <a:gd name="connsiteY3" fmla="*/ 565583 h 565583"/>
                <a:gd name="connsiteX4" fmla="*/ 0 w 1130724"/>
                <a:gd name="connsiteY4" fmla="*/ 565362 h 565583"/>
                <a:gd name="connsiteX5" fmla="*/ 565362 w 1130724"/>
                <a:gd name="connsiteY5" fmla="*/ 0 h 565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83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2" y="565583"/>
                  </a:lnTo>
                  <a:lnTo>
                    <a:pt x="22" y="565583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154689C0-9C35-9B4D-906B-DA287DA55A38}"/>
                </a:ext>
              </a:extLst>
            </p:cNvPr>
            <p:cNvSpPr/>
            <p:nvPr/>
          </p:nvSpPr>
          <p:spPr>
            <a:xfrm>
              <a:off x="10291392" y="3549390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696570F0-11E0-6147-9053-E3A4B5DBA0E4}"/>
                </a:ext>
              </a:extLst>
            </p:cNvPr>
            <p:cNvSpPr/>
            <p:nvPr/>
          </p:nvSpPr>
          <p:spPr>
            <a:xfrm>
              <a:off x="10291392" y="2177876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BDD97F6-A366-B54A-B889-42E97AFEDE37}"/>
                </a:ext>
              </a:extLst>
            </p:cNvPr>
            <p:cNvSpPr/>
            <p:nvPr/>
          </p:nvSpPr>
          <p:spPr>
            <a:xfrm>
              <a:off x="10291392" y="806363"/>
              <a:ext cx="1130724" cy="113072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58E853BC-EE80-374B-B823-8D51A948C4CF}"/>
                </a:ext>
              </a:extLst>
            </p:cNvPr>
            <p:cNvSpPr/>
            <p:nvPr/>
          </p:nvSpPr>
          <p:spPr>
            <a:xfrm>
              <a:off x="10291392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4B5B70B1-649D-9848-B5D4-6DE04D55F5F0}"/>
                </a:ext>
              </a:extLst>
            </p:cNvPr>
            <p:cNvSpPr/>
            <p:nvPr/>
          </p:nvSpPr>
          <p:spPr>
            <a:xfrm>
              <a:off x="11654256" y="6295201"/>
              <a:ext cx="537744" cy="562799"/>
            </a:xfrm>
            <a:custGeom>
              <a:avLst/>
              <a:gdLst>
                <a:gd name="connsiteX0" fmla="*/ 537744 w 537744"/>
                <a:gd name="connsiteY0" fmla="*/ 0 h 562799"/>
                <a:gd name="connsiteX1" fmla="*/ 537744 w 537744"/>
                <a:gd name="connsiteY1" fmla="*/ 562799 h 562799"/>
                <a:gd name="connsiteX2" fmla="*/ 22 w 537744"/>
                <a:gd name="connsiteY2" fmla="*/ 562799 h 562799"/>
                <a:gd name="connsiteX3" fmla="*/ 0 w 537744"/>
                <a:gd name="connsiteY3" fmla="*/ 562578 h 562799"/>
                <a:gd name="connsiteX4" fmla="*/ 451422 w 537744"/>
                <a:gd name="connsiteY4" fmla="*/ 8702 h 562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562799">
                  <a:moveTo>
                    <a:pt x="537744" y="0"/>
                  </a:moveTo>
                  <a:lnTo>
                    <a:pt x="537744" y="562799"/>
                  </a:lnTo>
                  <a:lnTo>
                    <a:pt x="22" y="562799"/>
                  </a:lnTo>
                  <a:lnTo>
                    <a:pt x="0" y="562578"/>
                  </a:ln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46A2092A-2157-0A49-937F-BBAE14687DE7}"/>
                </a:ext>
              </a:extLst>
            </p:cNvPr>
            <p:cNvSpPr/>
            <p:nvPr/>
          </p:nvSpPr>
          <p:spPr>
            <a:xfrm>
              <a:off x="11654256" y="4923687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F092371E-D526-AF43-816F-F7AEBA9FF166}"/>
                </a:ext>
              </a:extLst>
            </p:cNvPr>
            <p:cNvSpPr/>
            <p:nvPr/>
          </p:nvSpPr>
          <p:spPr>
            <a:xfrm>
              <a:off x="11654256" y="3552173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06995714-B51E-E84A-9FD5-3AD33004E517}"/>
                </a:ext>
              </a:extLst>
            </p:cNvPr>
            <p:cNvSpPr/>
            <p:nvPr/>
          </p:nvSpPr>
          <p:spPr>
            <a:xfrm>
              <a:off x="11654256" y="2180659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0FDB0CC5-76AA-6E44-8376-4EE649C1DE42}"/>
                </a:ext>
              </a:extLst>
            </p:cNvPr>
            <p:cNvSpPr/>
            <p:nvPr/>
          </p:nvSpPr>
          <p:spPr>
            <a:xfrm>
              <a:off x="11654256" y="809146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3D981F0B-8982-1C45-8D7C-30E744003823}"/>
                </a:ext>
              </a:extLst>
            </p:cNvPr>
            <p:cNvSpPr/>
            <p:nvPr/>
          </p:nvSpPr>
          <p:spPr>
            <a:xfrm>
              <a:off x="11654256" y="0"/>
              <a:ext cx="537744" cy="562788"/>
            </a:xfrm>
            <a:custGeom>
              <a:avLst/>
              <a:gdLst>
                <a:gd name="connsiteX0" fmla="*/ 21 w 537744"/>
                <a:gd name="connsiteY0" fmla="*/ 0 h 562788"/>
                <a:gd name="connsiteX1" fmla="*/ 537744 w 537744"/>
                <a:gd name="connsiteY1" fmla="*/ 0 h 562788"/>
                <a:gd name="connsiteX2" fmla="*/ 537744 w 537744"/>
                <a:gd name="connsiteY2" fmla="*/ 562788 h 562788"/>
                <a:gd name="connsiteX3" fmla="*/ 451422 w 537744"/>
                <a:gd name="connsiteY3" fmla="*/ 554086 h 562788"/>
                <a:gd name="connsiteX4" fmla="*/ 0 w 537744"/>
                <a:gd name="connsiteY4" fmla="*/ 211 h 56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562788">
                  <a:moveTo>
                    <a:pt x="21" y="0"/>
                  </a:moveTo>
                  <a:lnTo>
                    <a:pt x="537744" y="0"/>
                  </a:lnTo>
                  <a:lnTo>
                    <a:pt x="537744" y="562788"/>
                  </a:lnTo>
                  <a:lnTo>
                    <a:pt x="451422" y="554086"/>
                  </a:lnTo>
                  <a:cubicBezTo>
                    <a:pt x="193796" y="501368"/>
                    <a:pt x="0" y="273421"/>
                    <a:pt x="0" y="2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F76EEB7-1E87-0447-8CD6-DD220CF4E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8AE526-3A03-9B41-8C9F-27156E701C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D08D72-182D-C947-B3F7-B74948D084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3/17/2023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76E396-D059-AF4D-A1D9-C1347978A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8845B6-87C0-2F4A-8146-00E911CDF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480" y="6141085"/>
            <a:ext cx="813816" cy="365125"/>
          </a:xfrm>
        </p:spPr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78A912D-4325-C449-BF2E-F331A221C695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7335146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79063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C3803ECC-8207-244B-8051-94AA5304EDD9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CF2E8536-821C-3846-A152-2001B7BA4BC9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57A02781-FFB4-C04E-97FB-78D26A9E8F1C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14C29607-37D2-7A4B-98E2-2C851CD6776C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D12FC7BA-80CC-1C4E-B268-B3EEA08137F1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BEBC8FB1-96B9-D84A-BD2A-BC8410EBE012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5A8455B4-A778-B44D-A7E8-C45A4846D9F7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B0407CCA-80EF-2B45-8F8C-7D5796A61B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950095" y="976630"/>
            <a:ext cx="2268507" cy="47845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A221C3-F2D3-FC4F-938B-4C4CAC7370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65150" y="976630"/>
            <a:ext cx="8264057" cy="478459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061B46-3E9A-AC48-8C84-5B46EA1EC5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3/17/2023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9F8F49-5859-714C-8EE1-61A74F324E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2B6F69-3FFA-D94F-BA99-873D36F7F6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31B40EC-87DB-A64F-9D4B-98A86F7CEFFF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95497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F0CAFDA3-320A-C24D-A7A1-20C1267EC987}"/>
              </a:ext>
            </a:extLst>
          </p:cNvPr>
          <p:cNvGrpSpPr/>
          <p:nvPr/>
        </p:nvGrpSpPr>
        <p:grpSpPr>
          <a:xfrm>
            <a:off x="8928528" y="0"/>
            <a:ext cx="3263472" cy="6858000"/>
            <a:chOff x="8928528" y="0"/>
            <a:chExt cx="3263472" cy="6858000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D2411669-6E2C-2243-99CD-6BC9D724FA1F}"/>
                </a:ext>
              </a:extLst>
            </p:cNvPr>
            <p:cNvSpPr/>
            <p:nvPr/>
          </p:nvSpPr>
          <p:spPr>
            <a:xfrm>
              <a:off x="8928528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C4E0C522-0F40-ED44-A700-F1BCD1CF74F5}"/>
                </a:ext>
              </a:extLst>
            </p:cNvPr>
            <p:cNvSpPr/>
            <p:nvPr/>
          </p:nvSpPr>
          <p:spPr>
            <a:xfrm>
              <a:off x="8928528" y="0"/>
              <a:ext cx="1130724" cy="565573"/>
            </a:xfrm>
            <a:custGeom>
              <a:avLst/>
              <a:gdLst>
                <a:gd name="connsiteX0" fmla="*/ 22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2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B79B4380-CBEC-C341-A10E-5EF9A8597959}"/>
                </a:ext>
              </a:extLst>
            </p:cNvPr>
            <p:cNvSpPr/>
            <p:nvPr/>
          </p:nvSpPr>
          <p:spPr>
            <a:xfrm>
              <a:off x="10291391" y="6292417"/>
              <a:ext cx="1130724" cy="565583"/>
            </a:xfrm>
            <a:custGeom>
              <a:avLst/>
              <a:gdLst>
                <a:gd name="connsiteX0" fmla="*/ 565362 w 1130724"/>
                <a:gd name="connsiteY0" fmla="*/ 0 h 565583"/>
                <a:gd name="connsiteX1" fmla="*/ 1130724 w 1130724"/>
                <a:gd name="connsiteY1" fmla="*/ 565362 h 565583"/>
                <a:gd name="connsiteX2" fmla="*/ 1130702 w 1130724"/>
                <a:gd name="connsiteY2" fmla="*/ 565583 h 565583"/>
                <a:gd name="connsiteX3" fmla="*/ 22 w 1130724"/>
                <a:gd name="connsiteY3" fmla="*/ 565583 h 565583"/>
                <a:gd name="connsiteX4" fmla="*/ 0 w 1130724"/>
                <a:gd name="connsiteY4" fmla="*/ 565362 h 565583"/>
                <a:gd name="connsiteX5" fmla="*/ 565362 w 1130724"/>
                <a:gd name="connsiteY5" fmla="*/ 0 h 565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83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2" y="565583"/>
                  </a:lnTo>
                  <a:lnTo>
                    <a:pt x="22" y="565583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F04AD70E-5490-4C4E-A05D-D67949C51A74}"/>
                </a:ext>
              </a:extLst>
            </p:cNvPr>
            <p:cNvSpPr/>
            <p:nvPr/>
          </p:nvSpPr>
          <p:spPr>
            <a:xfrm>
              <a:off x="10291392" y="3549390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128A8883-9F24-0047-92B7-45B3D2E7D9C0}"/>
                </a:ext>
              </a:extLst>
            </p:cNvPr>
            <p:cNvSpPr/>
            <p:nvPr/>
          </p:nvSpPr>
          <p:spPr>
            <a:xfrm>
              <a:off x="10291392" y="2177876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AAC3A3BB-FD2C-FB44-9478-FA87EF229D37}"/>
                </a:ext>
              </a:extLst>
            </p:cNvPr>
            <p:cNvSpPr/>
            <p:nvPr/>
          </p:nvSpPr>
          <p:spPr>
            <a:xfrm>
              <a:off x="10291392" y="806363"/>
              <a:ext cx="1130724" cy="113072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BF46B3B1-E981-BB40-B916-51A6D3851969}"/>
                </a:ext>
              </a:extLst>
            </p:cNvPr>
            <p:cNvSpPr/>
            <p:nvPr/>
          </p:nvSpPr>
          <p:spPr>
            <a:xfrm>
              <a:off x="10291392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EA7DAE92-7D6B-B042-83BE-047C8EC322A0}"/>
                </a:ext>
              </a:extLst>
            </p:cNvPr>
            <p:cNvSpPr/>
            <p:nvPr/>
          </p:nvSpPr>
          <p:spPr>
            <a:xfrm>
              <a:off x="11654256" y="6295201"/>
              <a:ext cx="537744" cy="562799"/>
            </a:xfrm>
            <a:custGeom>
              <a:avLst/>
              <a:gdLst>
                <a:gd name="connsiteX0" fmla="*/ 537744 w 537744"/>
                <a:gd name="connsiteY0" fmla="*/ 0 h 562799"/>
                <a:gd name="connsiteX1" fmla="*/ 537744 w 537744"/>
                <a:gd name="connsiteY1" fmla="*/ 562799 h 562799"/>
                <a:gd name="connsiteX2" fmla="*/ 22 w 537744"/>
                <a:gd name="connsiteY2" fmla="*/ 562799 h 562799"/>
                <a:gd name="connsiteX3" fmla="*/ 0 w 537744"/>
                <a:gd name="connsiteY3" fmla="*/ 562578 h 562799"/>
                <a:gd name="connsiteX4" fmla="*/ 451422 w 537744"/>
                <a:gd name="connsiteY4" fmla="*/ 8702 h 562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562799">
                  <a:moveTo>
                    <a:pt x="537744" y="0"/>
                  </a:moveTo>
                  <a:lnTo>
                    <a:pt x="537744" y="562799"/>
                  </a:lnTo>
                  <a:lnTo>
                    <a:pt x="22" y="562799"/>
                  </a:lnTo>
                  <a:lnTo>
                    <a:pt x="0" y="562578"/>
                  </a:ln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06AADCE6-4277-EA49-AF23-63B53CA6772A}"/>
                </a:ext>
              </a:extLst>
            </p:cNvPr>
            <p:cNvSpPr/>
            <p:nvPr/>
          </p:nvSpPr>
          <p:spPr>
            <a:xfrm>
              <a:off x="11654256" y="4923687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58CEA343-047B-DF4E-A7A8-881C7740EA36}"/>
                </a:ext>
              </a:extLst>
            </p:cNvPr>
            <p:cNvSpPr/>
            <p:nvPr/>
          </p:nvSpPr>
          <p:spPr>
            <a:xfrm>
              <a:off x="11654256" y="3552173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FCCBAA07-17CE-2740-AA04-AEDA5EAD2796}"/>
                </a:ext>
              </a:extLst>
            </p:cNvPr>
            <p:cNvSpPr/>
            <p:nvPr/>
          </p:nvSpPr>
          <p:spPr>
            <a:xfrm>
              <a:off x="11654256" y="2180659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BF15C430-7951-6040-BD4C-4E996E94480E}"/>
                </a:ext>
              </a:extLst>
            </p:cNvPr>
            <p:cNvSpPr/>
            <p:nvPr/>
          </p:nvSpPr>
          <p:spPr>
            <a:xfrm>
              <a:off x="11654256" y="809146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0B3467F9-370D-5C4C-9EDE-E0CA0E401568}"/>
                </a:ext>
              </a:extLst>
            </p:cNvPr>
            <p:cNvSpPr/>
            <p:nvPr/>
          </p:nvSpPr>
          <p:spPr>
            <a:xfrm>
              <a:off x="11654256" y="0"/>
              <a:ext cx="537744" cy="562788"/>
            </a:xfrm>
            <a:custGeom>
              <a:avLst/>
              <a:gdLst>
                <a:gd name="connsiteX0" fmla="*/ 21 w 537744"/>
                <a:gd name="connsiteY0" fmla="*/ 0 h 562788"/>
                <a:gd name="connsiteX1" fmla="*/ 537744 w 537744"/>
                <a:gd name="connsiteY1" fmla="*/ 0 h 562788"/>
                <a:gd name="connsiteX2" fmla="*/ 537744 w 537744"/>
                <a:gd name="connsiteY2" fmla="*/ 562788 h 562788"/>
                <a:gd name="connsiteX3" fmla="*/ 451422 w 537744"/>
                <a:gd name="connsiteY3" fmla="*/ 554086 h 562788"/>
                <a:gd name="connsiteX4" fmla="*/ 0 w 537744"/>
                <a:gd name="connsiteY4" fmla="*/ 211 h 56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562788">
                  <a:moveTo>
                    <a:pt x="21" y="0"/>
                  </a:moveTo>
                  <a:lnTo>
                    <a:pt x="537744" y="0"/>
                  </a:lnTo>
                  <a:lnTo>
                    <a:pt x="537744" y="562788"/>
                  </a:lnTo>
                  <a:lnTo>
                    <a:pt x="451422" y="554086"/>
                  </a:lnTo>
                  <a:cubicBezTo>
                    <a:pt x="193796" y="501368"/>
                    <a:pt x="0" y="273421"/>
                    <a:pt x="0" y="2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652A1E4-52BA-534C-AECC-35C3CF44F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315675-65B4-E14F-9785-663A83B7B6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676A1E-2332-684F-BDD2-687C166BDE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3/17/2023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BB8CB0-B7BE-7D4F-B254-8A2F8AEC27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E5A569-A063-8E40-B703-82B11D2A9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7169" y="6141085"/>
            <a:ext cx="813816" cy="365125"/>
          </a:xfrm>
        </p:spPr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231D73A-BA91-794F-8C09-4F4B41A6D08B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7335835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18377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3ABDDED5-B489-454D-A72D-46C9473AB018}"/>
              </a:ext>
            </a:extLst>
          </p:cNvPr>
          <p:cNvGrpSpPr/>
          <p:nvPr/>
        </p:nvGrpSpPr>
        <p:grpSpPr>
          <a:xfrm>
            <a:off x="6201388" y="0"/>
            <a:ext cx="5990612" cy="6858001"/>
            <a:chOff x="6201388" y="0"/>
            <a:chExt cx="5990612" cy="6858001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E6338A9A-49A1-B04D-B479-43604A5CD6D5}"/>
                </a:ext>
              </a:extLst>
            </p:cNvPr>
            <p:cNvSpPr/>
            <p:nvPr/>
          </p:nvSpPr>
          <p:spPr>
            <a:xfrm>
              <a:off x="6201388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3151B6D8-101B-F34D-992A-1668DB5D0067}"/>
                </a:ext>
              </a:extLst>
            </p:cNvPr>
            <p:cNvSpPr/>
            <p:nvPr/>
          </p:nvSpPr>
          <p:spPr>
            <a:xfrm>
              <a:off x="6201389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2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4" y="565575"/>
                    <a:pt x="565362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21D4DE71-EB1A-E74C-9364-5FEC5377F4EF}"/>
                </a:ext>
              </a:extLst>
            </p:cNvPr>
            <p:cNvSpPr/>
            <p:nvPr/>
          </p:nvSpPr>
          <p:spPr>
            <a:xfrm>
              <a:off x="7564255" y="6292426"/>
              <a:ext cx="1130723" cy="565575"/>
            </a:xfrm>
            <a:custGeom>
              <a:avLst/>
              <a:gdLst>
                <a:gd name="connsiteX0" fmla="*/ 565362 w 1130723"/>
                <a:gd name="connsiteY0" fmla="*/ 0 h 565575"/>
                <a:gd name="connsiteX1" fmla="*/ 1130723 w 1130723"/>
                <a:gd name="connsiteY1" fmla="*/ 565362 h 565575"/>
                <a:gd name="connsiteX2" fmla="*/ 1130702 w 1130723"/>
                <a:gd name="connsiteY2" fmla="*/ 565575 h 565575"/>
                <a:gd name="connsiteX3" fmla="*/ 21 w 1130723"/>
                <a:gd name="connsiteY3" fmla="*/ 565575 h 565575"/>
                <a:gd name="connsiteX4" fmla="*/ 0 w 1130723"/>
                <a:gd name="connsiteY4" fmla="*/ 565362 h 565575"/>
                <a:gd name="connsiteX5" fmla="*/ 565362 w 1130723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3" h="565575">
                  <a:moveTo>
                    <a:pt x="565362" y="0"/>
                  </a:moveTo>
                  <a:cubicBezTo>
                    <a:pt x="877602" y="0"/>
                    <a:pt x="1130723" y="253121"/>
                    <a:pt x="1130723" y="565362"/>
                  </a:cubicBezTo>
                  <a:lnTo>
                    <a:pt x="1130702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0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BD99A5CD-9D3A-DA46-AD96-34B9DB522051}"/>
                </a:ext>
              </a:extLst>
            </p:cNvPr>
            <p:cNvSpPr/>
            <p:nvPr/>
          </p:nvSpPr>
          <p:spPr>
            <a:xfrm>
              <a:off x="7564253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E6537DF9-74F2-924C-9B63-22B100C80C92}"/>
                </a:ext>
              </a:extLst>
            </p:cNvPr>
            <p:cNvSpPr/>
            <p:nvPr/>
          </p:nvSpPr>
          <p:spPr>
            <a:xfrm>
              <a:off x="7564253" y="217788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D7655457-8E4D-F34C-A595-66A45E9C3A1F}"/>
                </a:ext>
              </a:extLst>
            </p:cNvPr>
            <p:cNvSpPr/>
            <p:nvPr/>
          </p:nvSpPr>
          <p:spPr>
            <a:xfrm>
              <a:off x="7564253" y="80636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FB0E8D2C-8947-E44C-BC5F-F81B083DAA3E}"/>
                </a:ext>
              </a:extLst>
            </p:cNvPr>
            <p:cNvSpPr/>
            <p:nvPr/>
          </p:nvSpPr>
          <p:spPr>
            <a:xfrm>
              <a:off x="7564254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3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3" y="565575"/>
                    <a:pt x="565363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ED57F45D-85B8-AC49-A2BA-E941F1BE7F15}"/>
                </a:ext>
              </a:extLst>
            </p:cNvPr>
            <p:cNvSpPr/>
            <p:nvPr/>
          </p:nvSpPr>
          <p:spPr>
            <a:xfrm>
              <a:off x="8927118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2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2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DA576359-CAE3-634C-8DF8-A834BCD7D668}"/>
                </a:ext>
              </a:extLst>
            </p:cNvPr>
            <p:cNvSpPr/>
            <p:nvPr/>
          </p:nvSpPr>
          <p:spPr>
            <a:xfrm>
              <a:off x="8927118" y="492091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16343F35-6601-BD4A-B9A5-25361D0453D2}"/>
                </a:ext>
              </a:extLst>
            </p:cNvPr>
            <p:cNvSpPr/>
            <p:nvPr/>
          </p:nvSpPr>
          <p:spPr>
            <a:xfrm>
              <a:off x="8927118" y="354939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5ED1C169-DCD9-9C4B-91B1-519621155A64}"/>
                </a:ext>
              </a:extLst>
            </p:cNvPr>
            <p:cNvSpPr/>
            <p:nvPr/>
          </p:nvSpPr>
          <p:spPr>
            <a:xfrm>
              <a:off x="8927118" y="217788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32328AC7-E0BC-0E46-A25B-11D523EC8100}"/>
                </a:ext>
              </a:extLst>
            </p:cNvPr>
            <p:cNvSpPr/>
            <p:nvPr/>
          </p:nvSpPr>
          <p:spPr>
            <a:xfrm>
              <a:off x="8927118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32BBE02A-588F-6C4D-B310-694098C6A340}"/>
                </a:ext>
              </a:extLst>
            </p:cNvPr>
            <p:cNvSpPr/>
            <p:nvPr/>
          </p:nvSpPr>
          <p:spPr>
            <a:xfrm>
              <a:off x="8927117" y="0"/>
              <a:ext cx="1130726" cy="565576"/>
            </a:xfrm>
            <a:custGeom>
              <a:avLst/>
              <a:gdLst>
                <a:gd name="connsiteX0" fmla="*/ 22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2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6751D5A0-C90A-0A44-8654-CFE1B719B353}"/>
                </a:ext>
              </a:extLst>
            </p:cNvPr>
            <p:cNvSpPr/>
            <p:nvPr/>
          </p:nvSpPr>
          <p:spPr>
            <a:xfrm>
              <a:off x="10289984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1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0F0FA086-0D80-B74A-9B37-5EACDE30D61F}"/>
                </a:ext>
              </a:extLst>
            </p:cNvPr>
            <p:cNvSpPr/>
            <p:nvPr/>
          </p:nvSpPr>
          <p:spPr>
            <a:xfrm>
              <a:off x="10289984" y="492091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7022E302-2A55-8844-A50B-DC16D075E16B}"/>
                </a:ext>
              </a:extLst>
            </p:cNvPr>
            <p:cNvSpPr/>
            <p:nvPr/>
          </p:nvSpPr>
          <p:spPr>
            <a:xfrm>
              <a:off x="10289984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F4B325F5-A048-2843-A40B-3B2B31ECED76}"/>
                </a:ext>
              </a:extLst>
            </p:cNvPr>
            <p:cNvSpPr/>
            <p:nvPr/>
          </p:nvSpPr>
          <p:spPr>
            <a:xfrm>
              <a:off x="10289984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7707B616-7E85-5442-B46B-AF9426A7A0E9}"/>
                </a:ext>
              </a:extLst>
            </p:cNvPr>
            <p:cNvSpPr/>
            <p:nvPr/>
          </p:nvSpPr>
          <p:spPr>
            <a:xfrm>
              <a:off x="10289983" y="0"/>
              <a:ext cx="1130726" cy="565576"/>
            </a:xfrm>
            <a:custGeom>
              <a:avLst/>
              <a:gdLst>
                <a:gd name="connsiteX0" fmla="*/ 21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1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08914A00-D181-5847-A150-77CE67F94369}"/>
                </a:ext>
              </a:extLst>
            </p:cNvPr>
            <p:cNvSpPr/>
            <p:nvPr/>
          </p:nvSpPr>
          <p:spPr>
            <a:xfrm>
              <a:off x="11652854" y="6295069"/>
              <a:ext cx="539146" cy="562931"/>
            </a:xfrm>
            <a:custGeom>
              <a:avLst/>
              <a:gdLst>
                <a:gd name="connsiteX0" fmla="*/ 539146 w 539146"/>
                <a:gd name="connsiteY0" fmla="*/ 0 h 562931"/>
                <a:gd name="connsiteX1" fmla="*/ 539146 w 539146"/>
                <a:gd name="connsiteY1" fmla="*/ 562931 h 562931"/>
                <a:gd name="connsiteX2" fmla="*/ 21 w 539146"/>
                <a:gd name="connsiteY2" fmla="*/ 562931 h 562931"/>
                <a:gd name="connsiteX3" fmla="*/ 0 w 539146"/>
                <a:gd name="connsiteY3" fmla="*/ 562719 h 562931"/>
                <a:gd name="connsiteX4" fmla="*/ 451422 w 539146"/>
                <a:gd name="connsiteY4" fmla="*/ 8843 h 562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6" h="562931">
                  <a:moveTo>
                    <a:pt x="539146" y="0"/>
                  </a:moveTo>
                  <a:lnTo>
                    <a:pt x="539146" y="562931"/>
                  </a:lnTo>
                  <a:lnTo>
                    <a:pt x="21" y="562931"/>
                  </a:lnTo>
                  <a:lnTo>
                    <a:pt x="0" y="562719"/>
                  </a:lnTo>
                  <a:cubicBezTo>
                    <a:pt x="0" y="289508"/>
                    <a:pt x="193796" y="61561"/>
                    <a:pt x="451422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DAF2D976-5F49-2848-B465-C85708A6D706}"/>
                </a:ext>
              </a:extLst>
            </p:cNvPr>
            <p:cNvSpPr/>
            <p:nvPr/>
          </p:nvSpPr>
          <p:spPr>
            <a:xfrm>
              <a:off x="11652853" y="4923555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5E333474-B850-354C-A2E2-01735C948D47}"/>
                </a:ext>
              </a:extLst>
            </p:cNvPr>
            <p:cNvSpPr/>
            <p:nvPr/>
          </p:nvSpPr>
          <p:spPr>
            <a:xfrm>
              <a:off x="11652853" y="3552039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BC25646C-71B3-4A44-A4FE-C3CABE5580BB}"/>
                </a:ext>
              </a:extLst>
            </p:cNvPr>
            <p:cNvSpPr/>
            <p:nvPr/>
          </p:nvSpPr>
          <p:spPr>
            <a:xfrm>
              <a:off x="11652853" y="2180524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9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B598CFE9-67EE-E342-9EF7-F40A1E0BE59E}"/>
                </a:ext>
              </a:extLst>
            </p:cNvPr>
            <p:cNvSpPr/>
            <p:nvPr/>
          </p:nvSpPr>
          <p:spPr>
            <a:xfrm>
              <a:off x="11652853" y="809010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1E29AD13-94FE-1349-A28E-10F6E780F510}"/>
                </a:ext>
              </a:extLst>
            </p:cNvPr>
            <p:cNvSpPr/>
            <p:nvPr/>
          </p:nvSpPr>
          <p:spPr>
            <a:xfrm>
              <a:off x="11652853" y="1"/>
              <a:ext cx="539147" cy="562933"/>
            </a:xfrm>
            <a:custGeom>
              <a:avLst/>
              <a:gdLst>
                <a:gd name="connsiteX0" fmla="*/ 22 w 539147"/>
                <a:gd name="connsiteY0" fmla="*/ 0 h 562933"/>
                <a:gd name="connsiteX1" fmla="*/ 539147 w 539147"/>
                <a:gd name="connsiteY1" fmla="*/ 0 h 562933"/>
                <a:gd name="connsiteX2" fmla="*/ 539147 w 539147"/>
                <a:gd name="connsiteY2" fmla="*/ 562933 h 562933"/>
                <a:gd name="connsiteX3" fmla="*/ 451423 w 539147"/>
                <a:gd name="connsiteY3" fmla="*/ 554090 h 562933"/>
                <a:gd name="connsiteX4" fmla="*/ 0 w 539147"/>
                <a:gd name="connsiteY4" fmla="*/ 214 h 562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562933">
                  <a:moveTo>
                    <a:pt x="22" y="0"/>
                  </a:moveTo>
                  <a:lnTo>
                    <a:pt x="539147" y="0"/>
                  </a:lnTo>
                  <a:lnTo>
                    <a:pt x="539147" y="562933"/>
                  </a:lnTo>
                  <a:lnTo>
                    <a:pt x="451423" y="554090"/>
                  </a:lnTo>
                  <a:cubicBezTo>
                    <a:pt x="193797" y="501372"/>
                    <a:pt x="0" y="27342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650648E-B4D5-4145-84E7-46B5793EA6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68351"/>
            <a:ext cx="5066001" cy="2334768"/>
          </a:xfrm>
        </p:spPr>
        <p:txBody>
          <a:bodyPr anchor="t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3B92A6-7558-3148-B855-5BC58B4159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5150" y="4255453"/>
            <a:ext cx="5066001" cy="1500187"/>
          </a:xfrm>
        </p:spPr>
        <p:txBody>
          <a:bodyPr anchor="b"/>
          <a:lstStyle>
            <a:lvl1pPr marL="0" indent="0">
              <a:buNone/>
              <a:defRPr sz="24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A0B541-D211-974B-97FE-C1F9473ABE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3/17/2023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727FB0-D95A-D543-8E29-6E5F22B49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9C4404-F49D-9F48-A10B-1F60870B4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17335" y="6141085"/>
            <a:ext cx="813816" cy="365125"/>
          </a:xfrm>
        </p:spPr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D6A1FD1-D82F-3141-8687-8D7C0631C215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5066001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87762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442ECFEB-12CF-4C4F-BC8A-5816C27CA565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626C9482-2804-144B-88B2-0AF191BD757D}"/>
                </a:ext>
              </a:extLst>
            </p:cNvPr>
            <p:cNvSpPr/>
            <p:nvPr/>
          </p:nvSpPr>
          <p:spPr>
            <a:xfrm>
              <a:off x="10290315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71363F79-96BD-9240-86E2-DF26C9C2437D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153F0BF1-DA57-1D49-82F0-802F4D385A85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8CD42A1B-A03A-C946-8A2A-CE437EA433FD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5591FE00-3AAF-9B4B-8107-E94D50828227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149E92E9-89A7-4842-B271-411C7DF75D2D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4DC29C99-0841-9F46-AB1A-E9751DFE4487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0AB684-BDA8-014B-8DCC-125F8B8DC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540E05-0F5F-6243-AD57-66BFC33ADB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62851" y="2365755"/>
            <a:ext cx="5239512" cy="33954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70B3A4-11FE-D94C-9B93-255E362310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89638" y="2365755"/>
            <a:ext cx="5239512" cy="33954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7BEEAF-F881-6E48-84AF-E5CEEF1C71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3/17/2023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472753-1CC3-9244-9AF0-6927018A64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DD55D0-FCC7-AC42-9810-9B49E3348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FC736C3-88FB-244C-83B8-B2856998D221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26839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B7D16A9C-7411-5242-A59C-816B8907E3BE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A997260B-7D44-7049-B605-7FD6E6CE5612}"/>
                </a:ext>
              </a:extLst>
            </p:cNvPr>
            <p:cNvSpPr/>
            <p:nvPr/>
          </p:nvSpPr>
          <p:spPr>
            <a:xfrm>
              <a:off x="10290315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5D6AF601-77C3-D74A-B1E5-7F33703A6927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4DFCA921-0F9E-2E41-A285-75409E25501A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120B9E03-438B-FC42-9DA1-835D5BC3FE88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4D670E1F-61CD-8940-A898-6D5092A78BB9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080C64CF-0C6A-3449-9709-AE038C4A7995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FEC46D5B-957F-A24C-8E36-CC71F660EC8B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058182F-7B5E-FD42-AFC6-A3848D8332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928" y="768096"/>
            <a:ext cx="7333488" cy="12710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D9E4DE-75C0-C841-A68D-9D7BBAD76C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2149" y="2365756"/>
            <a:ext cx="523951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5C87F7-356E-9E43-97A0-D972B22853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62149" y="3189668"/>
            <a:ext cx="5239512" cy="2571557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AB4C28-30CB-CC4E-A25E-F4FEFA49BC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83066" y="2365756"/>
            <a:ext cx="523951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9ED0191-963B-1E4C-BEC5-9B42E39514A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83066" y="3189668"/>
            <a:ext cx="5239512" cy="2571557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F0E0BED-3EB7-BB4A-A556-FA967FB01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3/17/2023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6A2466A-4D90-174C-B382-AC4674D721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6EADE49-8082-214B-9742-5EE8DA2E9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5E39200-18D5-014B-BAB8-FF5D0BA15E0C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40611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D7DF52F6-A06E-0343-95B8-DAAC38DB4B8C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67092C52-7052-0749-9DA0-9374DBF495AE}"/>
                </a:ext>
              </a:extLst>
            </p:cNvPr>
            <p:cNvSpPr/>
            <p:nvPr/>
          </p:nvSpPr>
          <p:spPr>
            <a:xfrm>
              <a:off x="10290315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C64E1C2F-81E1-C44D-859C-946596C950F2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53626485-4263-0A44-9561-E278A7056C33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7D45AAB5-3CCC-DE4A-A962-3702911B55CC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8CAFB16F-8EDE-D44F-A51E-34EDC41E7404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DCD51329-732C-BB4C-98E5-715BAF9F8853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192B5D44-BC55-AF4C-984D-C8231B22F80B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FA1E9E2-564E-7049-A22F-BB5B876BA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6359D05-C08D-7747-B2FC-3F62B33573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3/17/2023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2FF615-BB08-A844-B689-BAA7C50407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63A67D-F96F-4849-8C83-49CC3A653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DCFAAB9-2B6B-8D4C-A748-433E2C393EA6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02900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8BCA70-D63D-40F6-B9B3-4E49B96E27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pPr/>
              <a:t>3/17/2023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F12559-BD91-4904-A24A-0CF0A2324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658BB7-74A5-4A6F-A0FF-021E68F02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28398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D0914A35-7AAF-4B42-9C68-47A633EFD9D0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DABCED79-0E70-FB4D-ABF2-D859BF5556E4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8364885D-A3A4-5144-AB4E-7624F27287E6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D22073D5-CC72-0549-BD26-F7AF9851BE45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827A049-C9FD-554E-9B01-F151B0D9E86B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76832559-4D18-8744-AB91-9FCFAB732477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BF97A623-E5DC-1B44-B687-8643B9F0D741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637BBE1-2C82-4E45-B5C5-35E07B05EA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1" y="764973"/>
            <a:ext cx="3609982" cy="1395043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201F2E-A734-364B-8A7D-990D6B8893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4832" y="770890"/>
            <a:ext cx="6112517" cy="480057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7CBAD9-5515-1748-8E77-F48160F4ED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65150" y="2160016"/>
            <a:ext cx="3609983" cy="370897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A6C22B-80D4-AA42-9999-401E37B469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3/17/2023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055DE4-33E8-7F4B-9334-95EA60845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470FA5-21EE-D742-8F01-C1BAE0FDB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EF966AA-D7DF-F84D-80D4-E216A641B005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14854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210D391A-F01E-4947-8A01-95438AA0B323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D499306-B4E0-064D-8F6C-96E9C4BD04DA}"/>
                </a:ext>
              </a:extLst>
            </p:cNvPr>
            <p:cNvSpPr/>
            <p:nvPr/>
          </p:nvSpPr>
          <p:spPr>
            <a:xfrm>
              <a:off x="10290315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AF3D0241-0A21-8047-8CE3-B3FDD5FDF719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13083F97-6891-0447-957C-AB0834B826D2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B2EF7D75-E7C1-5147-A03B-3EC641CF3B08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6D7CA94-94B4-C140-8C68-01C0ADFA1C71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211CD629-C318-A848-BDDE-BBA9465EBF9D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2A5AC1F8-1370-E946-977E-E4CFC6947BAB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4CEE63B-B967-0A48-9623-2203767609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70889"/>
            <a:ext cx="3609983" cy="1389127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211F680-28C8-FA44-9CD5-20709DA02E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23838" y="890816"/>
            <a:ext cx="6060136" cy="4870411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D507CD-197E-BB4C-83A6-DA3FC97A22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65150" y="2160016"/>
            <a:ext cx="3609983" cy="360121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9E00AC-DF6C-D548-8A06-D6269BDB0A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3/17/2023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ED113B-57D4-9A4F-BFE0-2A3963B425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0D9954-FA18-8948-AA52-21CED0594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E3EB25D-2379-5040-B990-1C99B0B7D931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19811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70D98E2-86CE-4D4F-9F8F-17C83D19A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70890"/>
            <a:ext cx="7335835" cy="126898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04B4F2-48A4-A140-B59B-7A2ED9FD46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5150" y="2160016"/>
            <a:ext cx="7335835" cy="36012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CF4A7E-D5FF-BF48-8E01-8F46150ABF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66928" y="457200"/>
            <a:ext cx="36082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b="0" i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A5B0A250-5CC0-1746-B209-08E8B0DAE6AF}" type="datetimeFigureOut">
              <a:rPr lang="en-US" smtClean="0"/>
              <a:pPr/>
              <a:t>3/17/2023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131757-5039-BF46-B47A-50DA8FFBC0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65150" y="6141085"/>
            <a:ext cx="36082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b="0" i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83FD16-4337-B940-905E-D20A26FD48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9678" y="6141085"/>
            <a:ext cx="8138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 i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49ABCAEC-7D34-E549-A96E-FCEDAADBE4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79549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2" r:id="rId1"/>
    <p:sldLayoutId id="2147483753" r:id="rId2"/>
    <p:sldLayoutId id="2147483754" r:id="rId3"/>
    <p:sldLayoutId id="2147483755" r:id="rId4"/>
    <p:sldLayoutId id="2147483756" r:id="rId5"/>
    <p:sldLayoutId id="2147483750" r:id="rId6"/>
    <p:sldLayoutId id="2147483746" r:id="rId7"/>
    <p:sldLayoutId id="2147483747" r:id="rId8"/>
    <p:sldLayoutId id="2147483748" r:id="rId9"/>
    <p:sldLayoutId id="2147483749" r:id="rId10"/>
    <p:sldLayoutId id="214748375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b="1" i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Char char="•"/>
        <a:defRPr sz="1400" b="0" i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9" name="Rectangle 7">
            <a:extLst>
              <a:ext uri="{FF2B5EF4-FFF2-40B4-BE49-F238E27FC236}">
                <a16:creationId xmlns:a16="http://schemas.microsoft.com/office/drawing/2014/main" id="{4EFE82FE-7465-AE46-88DF-34D347E83B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565150" y="768334"/>
            <a:ext cx="7335835" cy="2866405"/>
          </a:xfrm>
        </p:spPr>
        <p:txBody>
          <a:bodyPr>
            <a:normAutofit/>
          </a:bodyPr>
          <a:lstStyle/>
          <a:p>
            <a:r>
              <a:rPr lang="ru-RU" sz="7200" dirty="0"/>
              <a:t>Интернет в России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565150" y="4283239"/>
            <a:ext cx="7335835" cy="1475177"/>
          </a:xfrm>
        </p:spPr>
        <p:txBody>
          <a:bodyPr>
            <a:normAutofit/>
          </a:bodyPr>
          <a:lstStyle/>
          <a:p>
            <a:endParaRPr lang="ru-RU"/>
          </a:p>
        </p:txBody>
      </p:sp>
      <p:cxnSp>
        <p:nvCxnSpPr>
          <p:cNvPr id="50" name="Straight Connector 9">
            <a:extLst>
              <a:ext uri="{FF2B5EF4-FFF2-40B4-BE49-F238E27FC236}">
                <a16:creationId xmlns:a16="http://schemas.microsoft.com/office/drawing/2014/main" id="{2DDDFCEF-D5C9-BE40-9979-57040F021F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7335835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Group 11">
            <a:extLst>
              <a:ext uri="{FF2B5EF4-FFF2-40B4-BE49-F238E27FC236}">
                <a16:creationId xmlns:a16="http://schemas.microsoft.com/office/drawing/2014/main" id="{1714268B-8C50-CA4E-9D9C-5534290342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925974" y="0"/>
            <a:ext cx="3266026" cy="6858001"/>
            <a:chOff x="8925974" y="0"/>
            <a:chExt cx="3266026" cy="6858001"/>
          </a:xfrm>
        </p:grpSpPr>
        <p:sp>
          <p:nvSpPr>
            <p:cNvPr id="52" name="Oval 12">
              <a:extLst>
                <a:ext uri="{FF2B5EF4-FFF2-40B4-BE49-F238E27FC236}">
                  <a16:creationId xmlns:a16="http://schemas.microsoft.com/office/drawing/2014/main" id="{8ABEF35D-F220-CC47-918A-86AD6DB4D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0057" y="80636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Freeform 36">
              <a:extLst>
                <a:ext uri="{FF2B5EF4-FFF2-40B4-BE49-F238E27FC236}">
                  <a16:creationId xmlns:a16="http://schemas.microsoft.com/office/drawing/2014/main" id="{C00E500B-D6E7-C64D-BB6C-BCC4F8B7B8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922" y="6295076"/>
              <a:ext cx="539078" cy="562924"/>
            </a:xfrm>
            <a:custGeom>
              <a:avLst/>
              <a:gdLst>
                <a:gd name="connsiteX0" fmla="*/ 539078 w 539078"/>
                <a:gd name="connsiteY0" fmla="*/ 0 h 562924"/>
                <a:gd name="connsiteX1" fmla="*/ 539078 w 539078"/>
                <a:gd name="connsiteY1" fmla="*/ 562924 h 562924"/>
                <a:gd name="connsiteX2" fmla="*/ 22 w 539078"/>
                <a:gd name="connsiteY2" fmla="*/ 562924 h 562924"/>
                <a:gd name="connsiteX3" fmla="*/ 0 w 539078"/>
                <a:gd name="connsiteY3" fmla="*/ 562712 h 562924"/>
                <a:gd name="connsiteX4" fmla="*/ 451422 w 539078"/>
                <a:gd name="connsiteY4" fmla="*/ 8836 h 562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078" h="562924">
                  <a:moveTo>
                    <a:pt x="539078" y="0"/>
                  </a:moveTo>
                  <a:lnTo>
                    <a:pt x="539078" y="562924"/>
                  </a:lnTo>
                  <a:lnTo>
                    <a:pt x="22" y="562924"/>
                  </a:lnTo>
                  <a:lnTo>
                    <a:pt x="0" y="562712"/>
                  </a:lnTo>
                  <a:cubicBezTo>
                    <a:pt x="0" y="289501"/>
                    <a:pt x="193796" y="61554"/>
                    <a:pt x="451422" y="883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4" name="Freeform 37">
              <a:extLst>
                <a:ext uri="{FF2B5EF4-FFF2-40B4-BE49-F238E27FC236}">
                  <a16:creationId xmlns:a16="http://schemas.microsoft.com/office/drawing/2014/main" id="{E738F114-63E2-2F46-879C-39082E11D3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922" y="3552046"/>
              <a:ext cx="539078" cy="1125424"/>
            </a:xfrm>
            <a:custGeom>
              <a:avLst/>
              <a:gdLst>
                <a:gd name="connsiteX0" fmla="*/ 539078 w 539078"/>
                <a:gd name="connsiteY0" fmla="*/ 0 h 1125424"/>
                <a:gd name="connsiteX1" fmla="*/ 539078 w 539078"/>
                <a:gd name="connsiteY1" fmla="*/ 1125424 h 1125424"/>
                <a:gd name="connsiteX2" fmla="*/ 451423 w 539078"/>
                <a:gd name="connsiteY2" fmla="*/ 1116588 h 1125424"/>
                <a:gd name="connsiteX3" fmla="*/ 0 w 539078"/>
                <a:gd name="connsiteY3" fmla="*/ 562712 h 1125424"/>
                <a:gd name="connsiteX4" fmla="*/ 451423 w 539078"/>
                <a:gd name="connsiteY4" fmla="*/ 8836 h 1125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078" h="1125424">
                  <a:moveTo>
                    <a:pt x="539078" y="0"/>
                  </a:moveTo>
                  <a:lnTo>
                    <a:pt x="539078" y="1125424"/>
                  </a:lnTo>
                  <a:lnTo>
                    <a:pt x="451423" y="1116588"/>
                  </a:lnTo>
                  <a:cubicBezTo>
                    <a:pt x="193797" y="1063870"/>
                    <a:pt x="0" y="835923"/>
                    <a:pt x="0" y="562712"/>
                  </a:cubicBezTo>
                  <a:cubicBezTo>
                    <a:pt x="0" y="289501"/>
                    <a:pt x="193797" y="61554"/>
                    <a:pt x="451423" y="883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5" name="Freeform 38">
              <a:extLst>
                <a:ext uri="{FF2B5EF4-FFF2-40B4-BE49-F238E27FC236}">
                  <a16:creationId xmlns:a16="http://schemas.microsoft.com/office/drawing/2014/main" id="{02D7001E-46DE-6140-8803-620C53392C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922" y="2180532"/>
              <a:ext cx="539078" cy="1125425"/>
            </a:xfrm>
            <a:custGeom>
              <a:avLst/>
              <a:gdLst>
                <a:gd name="connsiteX0" fmla="*/ 539078 w 539078"/>
                <a:gd name="connsiteY0" fmla="*/ 0 h 1125425"/>
                <a:gd name="connsiteX1" fmla="*/ 539078 w 539078"/>
                <a:gd name="connsiteY1" fmla="*/ 1125425 h 1125425"/>
                <a:gd name="connsiteX2" fmla="*/ 451423 w 539078"/>
                <a:gd name="connsiteY2" fmla="*/ 1116588 h 1125425"/>
                <a:gd name="connsiteX3" fmla="*/ 0 w 539078"/>
                <a:gd name="connsiteY3" fmla="*/ 562712 h 1125425"/>
                <a:gd name="connsiteX4" fmla="*/ 451423 w 539078"/>
                <a:gd name="connsiteY4" fmla="*/ 8836 h 1125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078" h="1125425">
                  <a:moveTo>
                    <a:pt x="539078" y="0"/>
                  </a:moveTo>
                  <a:lnTo>
                    <a:pt x="539078" y="1125425"/>
                  </a:lnTo>
                  <a:lnTo>
                    <a:pt x="451423" y="1116588"/>
                  </a:lnTo>
                  <a:cubicBezTo>
                    <a:pt x="193797" y="1063870"/>
                    <a:pt x="0" y="835923"/>
                    <a:pt x="0" y="562712"/>
                  </a:cubicBezTo>
                  <a:cubicBezTo>
                    <a:pt x="0" y="289502"/>
                    <a:pt x="193797" y="61554"/>
                    <a:pt x="451423" y="883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Freeform 39">
              <a:extLst>
                <a:ext uri="{FF2B5EF4-FFF2-40B4-BE49-F238E27FC236}">
                  <a16:creationId xmlns:a16="http://schemas.microsoft.com/office/drawing/2014/main" id="{BD55182B-F5B7-BC4D-9649-D3A17486E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922" y="0"/>
              <a:ext cx="539078" cy="562926"/>
            </a:xfrm>
            <a:custGeom>
              <a:avLst/>
              <a:gdLst>
                <a:gd name="connsiteX0" fmla="*/ 22 w 539078"/>
                <a:gd name="connsiteY0" fmla="*/ 0 h 562926"/>
                <a:gd name="connsiteX1" fmla="*/ 539078 w 539078"/>
                <a:gd name="connsiteY1" fmla="*/ 0 h 562926"/>
                <a:gd name="connsiteX2" fmla="*/ 539078 w 539078"/>
                <a:gd name="connsiteY2" fmla="*/ 562926 h 562926"/>
                <a:gd name="connsiteX3" fmla="*/ 451423 w 539078"/>
                <a:gd name="connsiteY3" fmla="*/ 554090 h 562926"/>
                <a:gd name="connsiteX4" fmla="*/ 0 w 539078"/>
                <a:gd name="connsiteY4" fmla="*/ 214 h 562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078" h="562926">
                  <a:moveTo>
                    <a:pt x="22" y="0"/>
                  </a:moveTo>
                  <a:lnTo>
                    <a:pt x="539078" y="0"/>
                  </a:lnTo>
                  <a:lnTo>
                    <a:pt x="539078" y="562926"/>
                  </a:lnTo>
                  <a:lnTo>
                    <a:pt x="451423" y="554090"/>
                  </a:lnTo>
                  <a:cubicBezTo>
                    <a:pt x="193797" y="501372"/>
                    <a:pt x="0" y="273425"/>
                    <a:pt x="0" y="2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6" name="Freeform 40">
              <a:extLst>
                <a:ext uri="{FF2B5EF4-FFF2-40B4-BE49-F238E27FC236}">
                  <a16:creationId xmlns:a16="http://schemas.microsoft.com/office/drawing/2014/main" id="{E2A11AC1-65D6-254F-8C03-98312331D6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5976" y="0"/>
              <a:ext cx="1130725" cy="565362"/>
            </a:xfrm>
            <a:custGeom>
              <a:avLst/>
              <a:gdLst>
                <a:gd name="connsiteX0" fmla="*/ 0 w 1130725"/>
                <a:gd name="connsiteY0" fmla="*/ 0 h 565362"/>
                <a:gd name="connsiteX1" fmla="*/ 25420 w 1130725"/>
                <a:gd name="connsiteY1" fmla="*/ 0 h 565362"/>
                <a:gd name="connsiteX2" fmla="*/ 36369 w 1130725"/>
                <a:gd name="connsiteY2" fmla="*/ 108609 h 565362"/>
                <a:gd name="connsiteX3" fmla="*/ 565363 w 1130725"/>
                <a:gd name="connsiteY3" fmla="*/ 539750 h 565362"/>
                <a:gd name="connsiteX4" fmla="*/ 1094356 w 1130725"/>
                <a:gd name="connsiteY4" fmla="*/ 108609 h 565362"/>
                <a:gd name="connsiteX5" fmla="*/ 1105305 w 1130725"/>
                <a:gd name="connsiteY5" fmla="*/ 0 h 565362"/>
                <a:gd name="connsiteX6" fmla="*/ 1130725 w 1130725"/>
                <a:gd name="connsiteY6" fmla="*/ 0 h 565362"/>
                <a:gd name="connsiteX7" fmla="*/ 565363 w 1130725"/>
                <a:gd name="connsiteY7" fmla="*/ 565362 h 565362"/>
                <a:gd name="connsiteX8" fmla="*/ 0 w 1130725"/>
                <a:gd name="connsiteY8" fmla="*/ 0 h 565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30725" h="565362">
                  <a:moveTo>
                    <a:pt x="0" y="0"/>
                  </a:moveTo>
                  <a:lnTo>
                    <a:pt x="25420" y="0"/>
                  </a:lnTo>
                  <a:lnTo>
                    <a:pt x="36369" y="108609"/>
                  </a:lnTo>
                  <a:cubicBezTo>
                    <a:pt x="86718" y="354660"/>
                    <a:pt x="304425" y="539750"/>
                    <a:pt x="565363" y="539750"/>
                  </a:cubicBezTo>
                  <a:cubicBezTo>
                    <a:pt x="826300" y="539750"/>
                    <a:pt x="1044007" y="354660"/>
                    <a:pt x="1094356" y="108609"/>
                  </a:cubicBezTo>
                  <a:lnTo>
                    <a:pt x="1105305" y="0"/>
                  </a:lnTo>
                  <a:lnTo>
                    <a:pt x="1130725" y="0"/>
                  </a:lnTo>
                  <a:cubicBezTo>
                    <a:pt x="1130725" y="312241"/>
                    <a:pt x="877604" y="565362"/>
                    <a:pt x="565363" y="565362"/>
                  </a:cubicBezTo>
                  <a:cubicBezTo>
                    <a:pt x="253121" y="565362"/>
                    <a:pt x="0" y="312241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41">
              <a:extLst>
                <a:ext uri="{FF2B5EF4-FFF2-40B4-BE49-F238E27FC236}">
                  <a16:creationId xmlns:a16="http://schemas.microsoft.com/office/drawing/2014/main" id="{3F2B5374-F243-F34E-BC5C-861BA70ECA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0805" y="0"/>
              <a:ext cx="1130726" cy="565362"/>
            </a:xfrm>
            <a:custGeom>
              <a:avLst/>
              <a:gdLst>
                <a:gd name="connsiteX0" fmla="*/ 0 w 1130726"/>
                <a:gd name="connsiteY0" fmla="*/ 0 h 565362"/>
                <a:gd name="connsiteX1" fmla="*/ 25421 w 1130726"/>
                <a:gd name="connsiteY1" fmla="*/ 0 h 565362"/>
                <a:gd name="connsiteX2" fmla="*/ 36370 w 1130726"/>
                <a:gd name="connsiteY2" fmla="*/ 108609 h 565362"/>
                <a:gd name="connsiteX3" fmla="*/ 565364 w 1130726"/>
                <a:gd name="connsiteY3" fmla="*/ 539750 h 565362"/>
                <a:gd name="connsiteX4" fmla="*/ 1094357 w 1130726"/>
                <a:gd name="connsiteY4" fmla="*/ 108609 h 565362"/>
                <a:gd name="connsiteX5" fmla="*/ 1105306 w 1130726"/>
                <a:gd name="connsiteY5" fmla="*/ 0 h 565362"/>
                <a:gd name="connsiteX6" fmla="*/ 1130726 w 1130726"/>
                <a:gd name="connsiteY6" fmla="*/ 0 h 565362"/>
                <a:gd name="connsiteX7" fmla="*/ 565364 w 1130726"/>
                <a:gd name="connsiteY7" fmla="*/ 565362 h 565362"/>
                <a:gd name="connsiteX8" fmla="*/ 0 w 1130726"/>
                <a:gd name="connsiteY8" fmla="*/ 0 h 565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30726" h="565362">
                  <a:moveTo>
                    <a:pt x="0" y="0"/>
                  </a:moveTo>
                  <a:lnTo>
                    <a:pt x="25421" y="0"/>
                  </a:lnTo>
                  <a:lnTo>
                    <a:pt x="36370" y="108609"/>
                  </a:lnTo>
                  <a:cubicBezTo>
                    <a:pt x="86719" y="354660"/>
                    <a:pt x="304426" y="539750"/>
                    <a:pt x="565364" y="539750"/>
                  </a:cubicBezTo>
                  <a:cubicBezTo>
                    <a:pt x="826301" y="539750"/>
                    <a:pt x="1044008" y="354660"/>
                    <a:pt x="1094357" y="108609"/>
                  </a:cubicBezTo>
                  <a:lnTo>
                    <a:pt x="1105306" y="0"/>
                  </a:lnTo>
                  <a:lnTo>
                    <a:pt x="1130726" y="0"/>
                  </a:lnTo>
                  <a:cubicBezTo>
                    <a:pt x="1130726" y="312241"/>
                    <a:pt x="877604" y="565362"/>
                    <a:pt x="565364" y="565362"/>
                  </a:cubicBezTo>
                  <a:cubicBezTo>
                    <a:pt x="253123" y="565362"/>
                    <a:pt x="0" y="312241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42">
              <a:extLst>
                <a:ext uri="{FF2B5EF4-FFF2-40B4-BE49-F238E27FC236}">
                  <a16:creationId xmlns:a16="http://schemas.microsoft.com/office/drawing/2014/main" id="{84DEF8D9-0016-6E40-A7C9-BF7C523F8B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5636" y="809288"/>
              <a:ext cx="536364" cy="1124878"/>
            </a:xfrm>
            <a:custGeom>
              <a:avLst/>
              <a:gdLst>
                <a:gd name="connsiteX0" fmla="*/ 536364 w 536364"/>
                <a:gd name="connsiteY0" fmla="*/ 0 h 1124878"/>
                <a:gd name="connsiteX1" fmla="*/ 536364 w 536364"/>
                <a:gd name="connsiteY1" fmla="*/ 25187 h 1124878"/>
                <a:gd name="connsiteX2" fmla="*/ 456541 w 536364"/>
                <a:gd name="connsiteY2" fmla="*/ 33233 h 1124878"/>
                <a:gd name="connsiteX3" fmla="*/ 25399 w 536364"/>
                <a:gd name="connsiteY3" fmla="*/ 562226 h 1124878"/>
                <a:gd name="connsiteX4" fmla="*/ 456541 w 536364"/>
                <a:gd name="connsiteY4" fmla="*/ 1091219 h 1124878"/>
                <a:gd name="connsiteX5" fmla="*/ 536364 w 536364"/>
                <a:gd name="connsiteY5" fmla="*/ 1099266 h 1124878"/>
                <a:gd name="connsiteX6" fmla="*/ 536364 w 536364"/>
                <a:gd name="connsiteY6" fmla="*/ 1124878 h 1124878"/>
                <a:gd name="connsiteX7" fmla="*/ 451423 w 536364"/>
                <a:gd name="connsiteY7" fmla="*/ 1116315 h 1124878"/>
                <a:gd name="connsiteX8" fmla="*/ 0 w 536364"/>
                <a:gd name="connsiteY8" fmla="*/ 562439 h 1124878"/>
                <a:gd name="connsiteX9" fmla="*/ 451423 w 536364"/>
                <a:gd name="connsiteY9" fmla="*/ 8563 h 1124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6364" h="1124878">
                  <a:moveTo>
                    <a:pt x="536364" y="0"/>
                  </a:moveTo>
                  <a:lnTo>
                    <a:pt x="536364" y="25187"/>
                  </a:lnTo>
                  <a:lnTo>
                    <a:pt x="456541" y="33233"/>
                  </a:lnTo>
                  <a:cubicBezTo>
                    <a:pt x="210489" y="83583"/>
                    <a:pt x="25399" y="301290"/>
                    <a:pt x="25399" y="562226"/>
                  </a:cubicBezTo>
                  <a:cubicBezTo>
                    <a:pt x="25399" y="823163"/>
                    <a:pt x="210489" y="1040870"/>
                    <a:pt x="456541" y="1091219"/>
                  </a:cubicBezTo>
                  <a:lnTo>
                    <a:pt x="536364" y="1099266"/>
                  </a:lnTo>
                  <a:lnTo>
                    <a:pt x="536364" y="1124878"/>
                  </a:lnTo>
                  <a:lnTo>
                    <a:pt x="451423" y="1116315"/>
                  </a:lnTo>
                  <a:cubicBezTo>
                    <a:pt x="193797" y="1063597"/>
                    <a:pt x="0" y="835650"/>
                    <a:pt x="0" y="562439"/>
                  </a:cubicBezTo>
                  <a:cubicBezTo>
                    <a:pt x="0" y="289228"/>
                    <a:pt x="193797" y="61281"/>
                    <a:pt x="451423" y="856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43">
              <a:extLst>
                <a:ext uri="{FF2B5EF4-FFF2-40B4-BE49-F238E27FC236}">
                  <a16:creationId xmlns:a16="http://schemas.microsoft.com/office/drawing/2014/main" id="{7A87F92E-7BB7-CF40-B9F4-F6A76E4802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0805" y="2178092"/>
              <a:ext cx="1130726" cy="1130724"/>
            </a:xfrm>
            <a:custGeom>
              <a:avLst/>
              <a:gdLst>
                <a:gd name="connsiteX0" fmla="*/ 565363 w 1130726"/>
                <a:gd name="connsiteY0" fmla="*/ 25186 h 1130724"/>
                <a:gd name="connsiteX1" fmla="*/ 25399 w 1130726"/>
                <a:gd name="connsiteY1" fmla="*/ 565149 h 1130724"/>
                <a:gd name="connsiteX2" fmla="*/ 565363 w 1130726"/>
                <a:gd name="connsiteY2" fmla="*/ 1105112 h 1130724"/>
                <a:gd name="connsiteX3" fmla="*/ 1105327 w 1130726"/>
                <a:gd name="connsiteY3" fmla="*/ 565149 h 1130724"/>
                <a:gd name="connsiteX4" fmla="*/ 565363 w 1130726"/>
                <a:gd name="connsiteY4" fmla="*/ 25186 h 1130724"/>
                <a:gd name="connsiteX5" fmla="*/ 565363 w 1130726"/>
                <a:gd name="connsiteY5" fmla="*/ 0 h 1130724"/>
                <a:gd name="connsiteX6" fmla="*/ 1130726 w 1130726"/>
                <a:gd name="connsiteY6" fmla="*/ 565362 h 1130724"/>
                <a:gd name="connsiteX7" fmla="*/ 565363 w 1130726"/>
                <a:gd name="connsiteY7" fmla="*/ 1130724 h 1130724"/>
                <a:gd name="connsiteX8" fmla="*/ 0 w 1130726"/>
                <a:gd name="connsiteY8" fmla="*/ 565362 h 1130724"/>
                <a:gd name="connsiteX9" fmla="*/ 565363 w 1130726"/>
                <a:gd name="connsiteY9" fmla="*/ 0 h 1130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0726" h="1130724">
                  <a:moveTo>
                    <a:pt x="565363" y="25186"/>
                  </a:moveTo>
                  <a:cubicBezTo>
                    <a:pt x="267149" y="25186"/>
                    <a:pt x="25399" y="266936"/>
                    <a:pt x="25399" y="565149"/>
                  </a:cubicBezTo>
                  <a:cubicBezTo>
                    <a:pt x="25399" y="863362"/>
                    <a:pt x="267149" y="1105112"/>
                    <a:pt x="565363" y="1105112"/>
                  </a:cubicBezTo>
                  <a:cubicBezTo>
                    <a:pt x="863577" y="1105112"/>
                    <a:pt x="1105327" y="863362"/>
                    <a:pt x="1105327" y="565149"/>
                  </a:cubicBezTo>
                  <a:cubicBezTo>
                    <a:pt x="1105327" y="266936"/>
                    <a:pt x="863577" y="25186"/>
                    <a:pt x="565363" y="25186"/>
                  </a:cubicBezTo>
                  <a:close/>
                  <a:moveTo>
                    <a:pt x="565363" y="0"/>
                  </a:moveTo>
                  <a:cubicBezTo>
                    <a:pt x="877604" y="0"/>
                    <a:pt x="1130726" y="253121"/>
                    <a:pt x="1130726" y="565362"/>
                  </a:cubicBezTo>
                  <a:cubicBezTo>
                    <a:pt x="1130726" y="877603"/>
                    <a:pt x="877604" y="1130724"/>
                    <a:pt x="565363" y="1130724"/>
                  </a:cubicBezTo>
                  <a:cubicBezTo>
                    <a:pt x="253122" y="1130724"/>
                    <a:pt x="0" y="877603"/>
                    <a:pt x="0" y="565362"/>
                  </a:cubicBezTo>
                  <a:cubicBezTo>
                    <a:pt x="0" y="253121"/>
                    <a:pt x="253122" y="0"/>
                    <a:pt x="5653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44">
              <a:extLst>
                <a:ext uri="{FF2B5EF4-FFF2-40B4-BE49-F238E27FC236}">
                  <a16:creationId xmlns:a16="http://schemas.microsoft.com/office/drawing/2014/main" id="{3956B80A-36C5-A84F-A57F-2264B34600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5974" y="806365"/>
              <a:ext cx="1130726" cy="1130724"/>
            </a:xfrm>
            <a:custGeom>
              <a:avLst/>
              <a:gdLst>
                <a:gd name="connsiteX0" fmla="*/ 565363 w 1130726"/>
                <a:gd name="connsiteY0" fmla="*/ 25186 h 1130724"/>
                <a:gd name="connsiteX1" fmla="*/ 25399 w 1130726"/>
                <a:gd name="connsiteY1" fmla="*/ 565149 h 1130724"/>
                <a:gd name="connsiteX2" fmla="*/ 565363 w 1130726"/>
                <a:gd name="connsiteY2" fmla="*/ 1105112 h 1130724"/>
                <a:gd name="connsiteX3" fmla="*/ 1105327 w 1130726"/>
                <a:gd name="connsiteY3" fmla="*/ 565149 h 1130724"/>
                <a:gd name="connsiteX4" fmla="*/ 565363 w 1130726"/>
                <a:gd name="connsiteY4" fmla="*/ 25186 h 1130724"/>
                <a:gd name="connsiteX5" fmla="*/ 565363 w 1130726"/>
                <a:gd name="connsiteY5" fmla="*/ 0 h 1130724"/>
                <a:gd name="connsiteX6" fmla="*/ 1130726 w 1130726"/>
                <a:gd name="connsiteY6" fmla="*/ 565362 h 1130724"/>
                <a:gd name="connsiteX7" fmla="*/ 565363 w 1130726"/>
                <a:gd name="connsiteY7" fmla="*/ 1130724 h 1130724"/>
                <a:gd name="connsiteX8" fmla="*/ 0 w 1130726"/>
                <a:gd name="connsiteY8" fmla="*/ 565362 h 1130724"/>
                <a:gd name="connsiteX9" fmla="*/ 565363 w 1130726"/>
                <a:gd name="connsiteY9" fmla="*/ 0 h 1130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0726" h="1130724">
                  <a:moveTo>
                    <a:pt x="565363" y="25186"/>
                  </a:moveTo>
                  <a:cubicBezTo>
                    <a:pt x="267149" y="25186"/>
                    <a:pt x="25399" y="266936"/>
                    <a:pt x="25399" y="565149"/>
                  </a:cubicBezTo>
                  <a:cubicBezTo>
                    <a:pt x="25399" y="863362"/>
                    <a:pt x="267149" y="1105112"/>
                    <a:pt x="565363" y="1105112"/>
                  </a:cubicBezTo>
                  <a:cubicBezTo>
                    <a:pt x="863577" y="1105112"/>
                    <a:pt x="1105327" y="863362"/>
                    <a:pt x="1105327" y="565149"/>
                  </a:cubicBezTo>
                  <a:cubicBezTo>
                    <a:pt x="1105327" y="266936"/>
                    <a:pt x="863577" y="25186"/>
                    <a:pt x="565363" y="25186"/>
                  </a:cubicBezTo>
                  <a:close/>
                  <a:moveTo>
                    <a:pt x="565363" y="0"/>
                  </a:moveTo>
                  <a:cubicBezTo>
                    <a:pt x="877604" y="0"/>
                    <a:pt x="1130726" y="253121"/>
                    <a:pt x="1130726" y="565362"/>
                  </a:cubicBezTo>
                  <a:cubicBezTo>
                    <a:pt x="1130726" y="877603"/>
                    <a:pt x="877604" y="1130724"/>
                    <a:pt x="565363" y="1130724"/>
                  </a:cubicBezTo>
                  <a:cubicBezTo>
                    <a:pt x="253122" y="1130724"/>
                    <a:pt x="0" y="877603"/>
                    <a:pt x="0" y="565362"/>
                  </a:cubicBezTo>
                  <a:cubicBezTo>
                    <a:pt x="0" y="253121"/>
                    <a:pt x="253122" y="0"/>
                    <a:pt x="5653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45">
              <a:extLst>
                <a:ext uri="{FF2B5EF4-FFF2-40B4-BE49-F238E27FC236}">
                  <a16:creationId xmlns:a16="http://schemas.microsoft.com/office/drawing/2014/main" id="{F3F753EA-9ED0-B749-B25F-1D359659FB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0805" y="3549819"/>
              <a:ext cx="1130726" cy="1130724"/>
            </a:xfrm>
            <a:custGeom>
              <a:avLst/>
              <a:gdLst>
                <a:gd name="connsiteX0" fmla="*/ 565363 w 1130726"/>
                <a:gd name="connsiteY0" fmla="*/ 25186 h 1130724"/>
                <a:gd name="connsiteX1" fmla="*/ 25399 w 1130726"/>
                <a:gd name="connsiteY1" fmla="*/ 565149 h 1130724"/>
                <a:gd name="connsiteX2" fmla="*/ 565363 w 1130726"/>
                <a:gd name="connsiteY2" fmla="*/ 1105112 h 1130724"/>
                <a:gd name="connsiteX3" fmla="*/ 1105327 w 1130726"/>
                <a:gd name="connsiteY3" fmla="*/ 565149 h 1130724"/>
                <a:gd name="connsiteX4" fmla="*/ 565363 w 1130726"/>
                <a:gd name="connsiteY4" fmla="*/ 25186 h 1130724"/>
                <a:gd name="connsiteX5" fmla="*/ 565363 w 1130726"/>
                <a:gd name="connsiteY5" fmla="*/ 0 h 1130724"/>
                <a:gd name="connsiteX6" fmla="*/ 1130726 w 1130726"/>
                <a:gd name="connsiteY6" fmla="*/ 565362 h 1130724"/>
                <a:gd name="connsiteX7" fmla="*/ 565363 w 1130726"/>
                <a:gd name="connsiteY7" fmla="*/ 1130724 h 1130724"/>
                <a:gd name="connsiteX8" fmla="*/ 0 w 1130726"/>
                <a:gd name="connsiteY8" fmla="*/ 565362 h 1130724"/>
                <a:gd name="connsiteX9" fmla="*/ 565363 w 1130726"/>
                <a:gd name="connsiteY9" fmla="*/ 0 h 1130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0726" h="1130724">
                  <a:moveTo>
                    <a:pt x="565363" y="25186"/>
                  </a:moveTo>
                  <a:cubicBezTo>
                    <a:pt x="267149" y="25186"/>
                    <a:pt x="25399" y="266936"/>
                    <a:pt x="25399" y="565149"/>
                  </a:cubicBezTo>
                  <a:cubicBezTo>
                    <a:pt x="25399" y="863362"/>
                    <a:pt x="267149" y="1105112"/>
                    <a:pt x="565363" y="1105112"/>
                  </a:cubicBezTo>
                  <a:cubicBezTo>
                    <a:pt x="863577" y="1105112"/>
                    <a:pt x="1105327" y="863362"/>
                    <a:pt x="1105327" y="565149"/>
                  </a:cubicBezTo>
                  <a:cubicBezTo>
                    <a:pt x="1105327" y="266936"/>
                    <a:pt x="863577" y="25186"/>
                    <a:pt x="565363" y="25186"/>
                  </a:cubicBezTo>
                  <a:close/>
                  <a:moveTo>
                    <a:pt x="565363" y="0"/>
                  </a:moveTo>
                  <a:cubicBezTo>
                    <a:pt x="877604" y="0"/>
                    <a:pt x="1130726" y="253121"/>
                    <a:pt x="1130726" y="565362"/>
                  </a:cubicBezTo>
                  <a:cubicBezTo>
                    <a:pt x="1130726" y="877603"/>
                    <a:pt x="877604" y="1130724"/>
                    <a:pt x="565363" y="1130724"/>
                  </a:cubicBezTo>
                  <a:cubicBezTo>
                    <a:pt x="253122" y="1130724"/>
                    <a:pt x="0" y="877603"/>
                    <a:pt x="0" y="565362"/>
                  </a:cubicBezTo>
                  <a:cubicBezTo>
                    <a:pt x="0" y="253121"/>
                    <a:pt x="253122" y="0"/>
                    <a:pt x="5653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Freeform 46">
              <a:extLst>
                <a:ext uri="{FF2B5EF4-FFF2-40B4-BE49-F238E27FC236}">
                  <a16:creationId xmlns:a16="http://schemas.microsoft.com/office/drawing/2014/main" id="{4C348B07-3AA5-3142-A06C-D2FAA39227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5636" y="4924471"/>
              <a:ext cx="536364" cy="1124877"/>
            </a:xfrm>
            <a:custGeom>
              <a:avLst/>
              <a:gdLst>
                <a:gd name="connsiteX0" fmla="*/ 536364 w 536364"/>
                <a:gd name="connsiteY0" fmla="*/ 0 h 1124877"/>
                <a:gd name="connsiteX1" fmla="*/ 536364 w 536364"/>
                <a:gd name="connsiteY1" fmla="*/ 25186 h 1124877"/>
                <a:gd name="connsiteX2" fmla="*/ 456541 w 536364"/>
                <a:gd name="connsiteY2" fmla="*/ 33232 h 1124877"/>
                <a:gd name="connsiteX3" fmla="*/ 25399 w 536364"/>
                <a:gd name="connsiteY3" fmla="*/ 562225 h 1124877"/>
                <a:gd name="connsiteX4" fmla="*/ 456541 w 536364"/>
                <a:gd name="connsiteY4" fmla="*/ 1091218 h 1124877"/>
                <a:gd name="connsiteX5" fmla="*/ 536364 w 536364"/>
                <a:gd name="connsiteY5" fmla="*/ 1099265 h 1124877"/>
                <a:gd name="connsiteX6" fmla="*/ 536364 w 536364"/>
                <a:gd name="connsiteY6" fmla="*/ 1124877 h 1124877"/>
                <a:gd name="connsiteX7" fmla="*/ 451423 w 536364"/>
                <a:gd name="connsiteY7" fmla="*/ 1116314 h 1124877"/>
                <a:gd name="connsiteX8" fmla="*/ 0 w 536364"/>
                <a:gd name="connsiteY8" fmla="*/ 562438 h 1124877"/>
                <a:gd name="connsiteX9" fmla="*/ 451423 w 536364"/>
                <a:gd name="connsiteY9" fmla="*/ 8562 h 1124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6364" h="1124877">
                  <a:moveTo>
                    <a:pt x="536364" y="0"/>
                  </a:moveTo>
                  <a:lnTo>
                    <a:pt x="536364" y="25186"/>
                  </a:lnTo>
                  <a:lnTo>
                    <a:pt x="456541" y="33232"/>
                  </a:lnTo>
                  <a:cubicBezTo>
                    <a:pt x="210489" y="83582"/>
                    <a:pt x="25399" y="301289"/>
                    <a:pt x="25399" y="562225"/>
                  </a:cubicBezTo>
                  <a:cubicBezTo>
                    <a:pt x="25399" y="823162"/>
                    <a:pt x="210489" y="1040869"/>
                    <a:pt x="456541" y="1091218"/>
                  </a:cubicBezTo>
                  <a:lnTo>
                    <a:pt x="536364" y="1099265"/>
                  </a:lnTo>
                  <a:lnTo>
                    <a:pt x="536364" y="1124877"/>
                  </a:lnTo>
                  <a:lnTo>
                    <a:pt x="451423" y="1116314"/>
                  </a:lnTo>
                  <a:cubicBezTo>
                    <a:pt x="193797" y="1063596"/>
                    <a:pt x="0" y="835649"/>
                    <a:pt x="0" y="562438"/>
                  </a:cubicBezTo>
                  <a:cubicBezTo>
                    <a:pt x="0" y="289227"/>
                    <a:pt x="193797" y="61280"/>
                    <a:pt x="451423" y="856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Freeform 47">
              <a:extLst>
                <a:ext uri="{FF2B5EF4-FFF2-40B4-BE49-F238E27FC236}">
                  <a16:creationId xmlns:a16="http://schemas.microsoft.com/office/drawing/2014/main" id="{C3ED9540-E9D6-9D41-994B-55874068AF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0869" y="6293274"/>
              <a:ext cx="1130598" cy="564727"/>
            </a:xfrm>
            <a:custGeom>
              <a:avLst/>
              <a:gdLst>
                <a:gd name="connsiteX0" fmla="*/ 565300 w 1130598"/>
                <a:gd name="connsiteY0" fmla="*/ 0 h 564727"/>
                <a:gd name="connsiteX1" fmla="*/ 1119176 w 1130598"/>
                <a:gd name="connsiteY1" fmla="*/ 451422 h 564727"/>
                <a:gd name="connsiteX2" fmla="*/ 1130598 w 1130598"/>
                <a:gd name="connsiteY2" fmla="*/ 564727 h 564727"/>
                <a:gd name="connsiteX3" fmla="*/ 1105221 w 1130598"/>
                <a:gd name="connsiteY3" fmla="*/ 564727 h 564727"/>
                <a:gd name="connsiteX4" fmla="*/ 1094293 w 1130598"/>
                <a:gd name="connsiteY4" fmla="*/ 456328 h 564727"/>
                <a:gd name="connsiteX5" fmla="*/ 565300 w 1130598"/>
                <a:gd name="connsiteY5" fmla="*/ 25186 h 564727"/>
                <a:gd name="connsiteX6" fmla="*/ 36306 w 1130598"/>
                <a:gd name="connsiteY6" fmla="*/ 456328 h 564727"/>
                <a:gd name="connsiteX7" fmla="*/ 25378 w 1130598"/>
                <a:gd name="connsiteY7" fmla="*/ 564727 h 564727"/>
                <a:gd name="connsiteX8" fmla="*/ 0 w 1130598"/>
                <a:gd name="connsiteY8" fmla="*/ 564727 h 564727"/>
                <a:gd name="connsiteX9" fmla="*/ 11423 w 1130598"/>
                <a:gd name="connsiteY9" fmla="*/ 451422 h 564727"/>
                <a:gd name="connsiteX10" fmla="*/ 565300 w 1130598"/>
                <a:gd name="connsiteY10" fmla="*/ 0 h 564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30598" h="564727">
                  <a:moveTo>
                    <a:pt x="565300" y="0"/>
                  </a:moveTo>
                  <a:cubicBezTo>
                    <a:pt x="838510" y="0"/>
                    <a:pt x="1066458" y="193796"/>
                    <a:pt x="1119176" y="451422"/>
                  </a:cubicBezTo>
                  <a:lnTo>
                    <a:pt x="1130598" y="564727"/>
                  </a:lnTo>
                  <a:lnTo>
                    <a:pt x="1105221" y="564727"/>
                  </a:lnTo>
                  <a:lnTo>
                    <a:pt x="1094293" y="456328"/>
                  </a:lnTo>
                  <a:cubicBezTo>
                    <a:pt x="1043944" y="210276"/>
                    <a:pt x="826237" y="25186"/>
                    <a:pt x="565300" y="25186"/>
                  </a:cubicBezTo>
                  <a:cubicBezTo>
                    <a:pt x="304362" y="25186"/>
                    <a:pt x="86655" y="210276"/>
                    <a:pt x="36306" y="456328"/>
                  </a:cubicBezTo>
                  <a:lnTo>
                    <a:pt x="25378" y="564727"/>
                  </a:lnTo>
                  <a:lnTo>
                    <a:pt x="0" y="564727"/>
                  </a:lnTo>
                  <a:lnTo>
                    <a:pt x="11423" y="451422"/>
                  </a:lnTo>
                  <a:cubicBezTo>
                    <a:pt x="64141" y="193796"/>
                    <a:pt x="292089" y="0"/>
                    <a:pt x="5653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516515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1" name="Rectangle 80">
            <a:extLst>
              <a:ext uri="{FF2B5EF4-FFF2-40B4-BE49-F238E27FC236}">
                <a16:creationId xmlns:a16="http://schemas.microsoft.com/office/drawing/2014/main" id="{C7F2E4D6-EF46-1C43-8F3E-3620C3C83F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Рисунок 4" descr="Изображение выглядит как текст, человек, в помещении, ноутбук&#10;&#10;Автоматически созданное описание">
            <a:extLst>
              <a:ext uri="{FF2B5EF4-FFF2-40B4-BE49-F238E27FC236}">
                <a16:creationId xmlns:a16="http://schemas.microsoft.com/office/drawing/2014/main" id="{18BF834B-EFCD-827D-15C1-CA2888C9C1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83" name="Rectangle">
            <a:extLst>
              <a:ext uri="{FF2B5EF4-FFF2-40B4-BE49-F238E27FC236}">
                <a16:creationId xmlns:a16="http://schemas.microsoft.com/office/drawing/2014/main" id="{14ACB00F-615E-0E4F-9794-329E08F6E4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8469492" cy="6858000"/>
          </a:xfrm>
          <a:prstGeom prst="rect">
            <a:avLst/>
          </a:prstGeom>
          <a:gradFill flip="none" rotWithShape="1">
            <a:gsLst>
              <a:gs pos="31000">
                <a:schemeClr val="bg1">
                  <a:alpha val="80000"/>
                </a:schemeClr>
              </a:gs>
              <a:gs pos="0">
                <a:schemeClr val="bg1"/>
              </a:gs>
              <a:gs pos="100000">
                <a:schemeClr val="bg1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/>
            <a:endParaRPr sz="2600" cap="all" dirty="0">
              <a:solidFill>
                <a:srgbClr val="FFFFFF"/>
              </a:solidFill>
              <a:sym typeface="Avenir Next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F2D0E21-690C-AAD5-318A-CD9F819301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70890"/>
            <a:ext cx="7335835" cy="1268984"/>
          </a:xfrm>
        </p:spPr>
        <p:txBody>
          <a:bodyPr>
            <a:normAutofit/>
          </a:bodyPr>
          <a:lstStyle/>
          <a:p>
            <a:r>
              <a:rPr lang="ru-RU" dirty="0"/>
              <a:t>Интернет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EAB473A-BC64-AEC7-A3DE-9E50E7ED2D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150" y="1525016"/>
            <a:ext cx="7286989" cy="4236212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ru-RU">
                <a:ea typeface="+mn-lt"/>
                <a:cs typeface="+mn-lt"/>
              </a:rPr>
              <a:t>28 лет назад, 7 апреля 1994 года, зарегистрировали первый сайт в домене .RU. Отсюда и начинается история российского интернета. На самом деле Рунет появился еще во времена СССР – в 1990 году, однако в доменной зоне .RU не было ни одного сайта. И так продолжалось четыре года. Но потом русскоязычный сегмент сети стал активно развиваться. И на данный момент он насчитывает более 5 миллионов сайтов. Кто создал Рунет, и как он развивался?</a:t>
            </a:r>
            <a:endParaRPr lang="ru-RU"/>
          </a:p>
        </p:txBody>
      </p: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1D2BBFA3-6EA8-1C48-B3A5-DFCC389D28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7335835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7" name="Group 86">
            <a:extLst>
              <a:ext uri="{FF2B5EF4-FFF2-40B4-BE49-F238E27FC236}">
                <a16:creationId xmlns:a16="http://schemas.microsoft.com/office/drawing/2014/main" id="{35B55452-0B37-B747-9C68-70C4EF8F75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91746" y="0"/>
            <a:ext cx="1900254" cy="6858000"/>
            <a:chOff x="10291746" y="0"/>
            <a:chExt cx="1900254" cy="6858000"/>
          </a:xfrm>
        </p:grpSpPr>
        <p:sp>
          <p:nvSpPr>
            <p:cNvPr id="88" name="Freeform 41">
              <a:extLst>
                <a:ext uri="{FF2B5EF4-FFF2-40B4-BE49-F238E27FC236}">
                  <a16:creationId xmlns:a16="http://schemas.microsoft.com/office/drawing/2014/main" id="{CBBA7287-7E9D-884B-93D7-D56B52ADE7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5829" y="809310"/>
              <a:ext cx="536171" cy="1124839"/>
            </a:xfrm>
            <a:custGeom>
              <a:avLst/>
              <a:gdLst>
                <a:gd name="connsiteX0" fmla="*/ 536171 w 536171"/>
                <a:gd name="connsiteY0" fmla="*/ 0 h 1124839"/>
                <a:gd name="connsiteX1" fmla="*/ 536171 w 536171"/>
                <a:gd name="connsiteY1" fmla="*/ 1124839 h 1124839"/>
                <a:gd name="connsiteX2" fmla="*/ 451423 w 536171"/>
                <a:gd name="connsiteY2" fmla="*/ 1116295 h 1124839"/>
                <a:gd name="connsiteX3" fmla="*/ 0 w 536171"/>
                <a:gd name="connsiteY3" fmla="*/ 562419 h 1124839"/>
                <a:gd name="connsiteX4" fmla="*/ 451423 w 536171"/>
                <a:gd name="connsiteY4" fmla="*/ 8543 h 1124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6171" h="1124839">
                  <a:moveTo>
                    <a:pt x="536171" y="0"/>
                  </a:moveTo>
                  <a:lnTo>
                    <a:pt x="536171" y="1124839"/>
                  </a:lnTo>
                  <a:lnTo>
                    <a:pt x="451423" y="1116295"/>
                  </a:lnTo>
                  <a:cubicBezTo>
                    <a:pt x="193797" y="1063577"/>
                    <a:pt x="0" y="835630"/>
                    <a:pt x="0" y="562419"/>
                  </a:cubicBezTo>
                  <a:cubicBezTo>
                    <a:pt x="0" y="289208"/>
                    <a:pt x="193797" y="61261"/>
                    <a:pt x="451423" y="85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9" name="Freeform 42">
              <a:extLst>
                <a:ext uri="{FF2B5EF4-FFF2-40B4-BE49-F238E27FC236}">
                  <a16:creationId xmlns:a16="http://schemas.microsoft.com/office/drawing/2014/main" id="{E09BD6CA-D4FC-1041-9A4A-5BD33DDEDE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1748" y="0"/>
              <a:ext cx="1130725" cy="565362"/>
            </a:xfrm>
            <a:custGeom>
              <a:avLst/>
              <a:gdLst>
                <a:gd name="connsiteX0" fmla="*/ 0 w 1130725"/>
                <a:gd name="connsiteY0" fmla="*/ 0 h 565362"/>
                <a:gd name="connsiteX1" fmla="*/ 25420 w 1130725"/>
                <a:gd name="connsiteY1" fmla="*/ 0 h 565362"/>
                <a:gd name="connsiteX2" fmla="*/ 36369 w 1130725"/>
                <a:gd name="connsiteY2" fmla="*/ 108609 h 565362"/>
                <a:gd name="connsiteX3" fmla="*/ 565363 w 1130725"/>
                <a:gd name="connsiteY3" fmla="*/ 539750 h 565362"/>
                <a:gd name="connsiteX4" fmla="*/ 1094356 w 1130725"/>
                <a:gd name="connsiteY4" fmla="*/ 108609 h 565362"/>
                <a:gd name="connsiteX5" fmla="*/ 1105305 w 1130725"/>
                <a:gd name="connsiteY5" fmla="*/ 0 h 565362"/>
                <a:gd name="connsiteX6" fmla="*/ 1130725 w 1130725"/>
                <a:gd name="connsiteY6" fmla="*/ 0 h 565362"/>
                <a:gd name="connsiteX7" fmla="*/ 565363 w 1130725"/>
                <a:gd name="connsiteY7" fmla="*/ 565362 h 565362"/>
                <a:gd name="connsiteX8" fmla="*/ 0 w 1130725"/>
                <a:gd name="connsiteY8" fmla="*/ 0 h 565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30725" h="565362">
                  <a:moveTo>
                    <a:pt x="0" y="0"/>
                  </a:moveTo>
                  <a:lnTo>
                    <a:pt x="25420" y="0"/>
                  </a:lnTo>
                  <a:lnTo>
                    <a:pt x="36369" y="108609"/>
                  </a:lnTo>
                  <a:cubicBezTo>
                    <a:pt x="86718" y="354660"/>
                    <a:pt x="304425" y="539750"/>
                    <a:pt x="565363" y="539750"/>
                  </a:cubicBezTo>
                  <a:cubicBezTo>
                    <a:pt x="826300" y="539750"/>
                    <a:pt x="1044007" y="354660"/>
                    <a:pt x="1094356" y="108609"/>
                  </a:cubicBezTo>
                  <a:lnTo>
                    <a:pt x="1105305" y="0"/>
                  </a:lnTo>
                  <a:lnTo>
                    <a:pt x="1130725" y="0"/>
                  </a:lnTo>
                  <a:cubicBezTo>
                    <a:pt x="1130725" y="312241"/>
                    <a:pt x="877604" y="565362"/>
                    <a:pt x="565363" y="565362"/>
                  </a:cubicBezTo>
                  <a:cubicBezTo>
                    <a:pt x="253121" y="565362"/>
                    <a:pt x="0" y="312241"/>
                    <a:pt x="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0" name="Freeform 43">
              <a:extLst>
                <a:ext uri="{FF2B5EF4-FFF2-40B4-BE49-F238E27FC236}">
                  <a16:creationId xmlns:a16="http://schemas.microsoft.com/office/drawing/2014/main" id="{60AFCEEC-E747-AF48-9591-58C67AF87A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0"/>
              <a:ext cx="535422" cy="562344"/>
            </a:xfrm>
            <a:custGeom>
              <a:avLst/>
              <a:gdLst>
                <a:gd name="connsiteX0" fmla="*/ 0 w 535422"/>
                <a:gd name="connsiteY0" fmla="*/ 0 h 562344"/>
                <a:gd name="connsiteX1" fmla="*/ 25421 w 535422"/>
                <a:gd name="connsiteY1" fmla="*/ 0 h 562344"/>
                <a:gd name="connsiteX2" fmla="*/ 36370 w 535422"/>
                <a:gd name="connsiteY2" fmla="*/ 108609 h 562344"/>
                <a:gd name="connsiteX3" fmla="*/ 469781 w 535422"/>
                <a:gd name="connsiteY3" fmla="*/ 531316 h 562344"/>
                <a:gd name="connsiteX4" fmla="*/ 535422 w 535422"/>
                <a:gd name="connsiteY4" fmla="*/ 537108 h 562344"/>
                <a:gd name="connsiteX5" fmla="*/ 535422 w 535422"/>
                <a:gd name="connsiteY5" fmla="*/ 562344 h 562344"/>
                <a:gd name="connsiteX6" fmla="*/ 451424 w 535422"/>
                <a:gd name="connsiteY6" fmla="*/ 553876 h 562344"/>
                <a:gd name="connsiteX7" fmla="*/ 0 w 535422"/>
                <a:gd name="connsiteY7" fmla="*/ 0 h 562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5422" h="562344">
                  <a:moveTo>
                    <a:pt x="0" y="0"/>
                  </a:moveTo>
                  <a:lnTo>
                    <a:pt x="25421" y="0"/>
                  </a:lnTo>
                  <a:lnTo>
                    <a:pt x="36370" y="108609"/>
                  </a:lnTo>
                  <a:cubicBezTo>
                    <a:pt x="80425" y="323904"/>
                    <a:pt x="252614" y="492525"/>
                    <a:pt x="469781" y="531316"/>
                  </a:cubicBezTo>
                  <a:lnTo>
                    <a:pt x="535422" y="537108"/>
                  </a:lnTo>
                  <a:lnTo>
                    <a:pt x="535422" y="562344"/>
                  </a:lnTo>
                  <a:lnTo>
                    <a:pt x="451424" y="553876"/>
                  </a:lnTo>
                  <a:cubicBezTo>
                    <a:pt x="193797" y="501158"/>
                    <a:pt x="0" y="273211"/>
                    <a:pt x="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1" name="Freeform 44">
              <a:extLst>
                <a:ext uri="{FF2B5EF4-FFF2-40B4-BE49-F238E27FC236}">
                  <a16:creationId xmlns:a16="http://schemas.microsoft.com/office/drawing/2014/main" id="{2290DF32-70FD-0E48-9258-0BD83EE622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2181112"/>
              <a:ext cx="535422" cy="1124687"/>
            </a:xfrm>
            <a:custGeom>
              <a:avLst/>
              <a:gdLst>
                <a:gd name="connsiteX0" fmla="*/ 535422 w 535422"/>
                <a:gd name="connsiteY0" fmla="*/ 0 h 1124687"/>
                <a:gd name="connsiteX1" fmla="*/ 535422 w 535422"/>
                <a:gd name="connsiteY1" fmla="*/ 25186 h 1124687"/>
                <a:gd name="connsiteX2" fmla="*/ 456541 w 535422"/>
                <a:gd name="connsiteY2" fmla="*/ 33138 h 1124687"/>
                <a:gd name="connsiteX3" fmla="*/ 25399 w 535422"/>
                <a:gd name="connsiteY3" fmla="*/ 562130 h 1124687"/>
                <a:gd name="connsiteX4" fmla="*/ 456541 w 535422"/>
                <a:gd name="connsiteY4" fmla="*/ 1091123 h 1124687"/>
                <a:gd name="connsiteX5" fmla="*/ 535422 w 535422"/>
                <a:gd name="connsiteY5" fmla="*/ 1099075 h 1124687"/>
                <a:gd name="connsiteX6" fmla="*/ 535422 w 535422"/>
                <a:gd name="connsiteY6" fmla="*/ 1124687 h 1124687"/>
                <a:gd name="connsiteX7" fmla="*/ 451423 w 535422"/>
                <a:gd name="connsiteY7" fmla="*/ 1116219 h 1124687"/>
                <a:gd name="connsiteX8" fmla="*/ 0 w 535422"/>
                <a:gd name="connsiteY8" fmla="*/ 562343 h 1124687"/>
                <a:gd name="connsiteX9" fmla="*/ 451423 w 535422"/>
                <a:gd name="connsiteY9" fmla="*/ 8468 h 112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422" h="1124687">
                  <a:moveTo>
                    <a:pt x="535422" y="0"/>
                  </a:moveTo>
                  <a:lnTo>
                    <a:pt x="535422" y="25186"/>
                  </a:lnTo>
                  <a:lnTo>
                    <a:pt x="456541" y="33138"/>
                  </a:lnTo>
                  <a:cubicBezTo>
                    <a:pt x="210489" y="83487"/>
                    <a:pt x="25399" y="301194"/>
                    <a:pt x="25399" y="562130"/>
                  </a:cubicBezTo>
                  <a:cubicBezTo>
                    <a:pt x="25399" y="823067"/>
                    <a:pt x="210489" y="1040774"/>
                    <a:pt x="456541" y="1091123"/>
                  </a:cubicBezTo>
                  <a:lnTo>
                    <a:pt x="535422" y="1099075"/>
                  </a:lnTo>
                  <a:lnTo>
                    <a:pt x="535422" y="1124687"/>
                  </a:lnTo>
                  <a:lnTo>
                    <a:pt x="451423" y="1116219"/>
                  </a:lnTo>
                  <a:cubicBezTo>
                    <a:pt x="193797" y="1063501"/>
                    <a:pt x="0" y="835554"/>
                    <a:pt x="0" y="562343"/>
                  </a:cubicBezTo>
                  <a:cubicBezTo>
                    <a:pt x="0" y="289132"/>
                    <a:pt x="193797" y="61185"/>
                    <a:pt x="451423" y="8468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2" name="Freeform 45">
              <a:extLst>
                <a:ext uri="{FF2B5EF4-FFF2-40B4-BE49-F238E27FC236}">
                  <a16:creationId xmlns:a16="http://schemas.microsoft.com/office/drawing/2014/main" id="{61BFE2D7-8646-5943-87D5-C6A9CDF689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1746" y="806365"/>
              <a:ext cx="1130726" cy="1130724"/>
            </a:xfrm>
            <a:custGeom>
              <a:avLst/>
              <a:gdLst>
                <a:gd name="connsiteX0" fmla="*/ 565363 w 1130726"/>
                <a:gd name="connsiteY0" fmla="*/ 25186 h 1130724"/>
                <a:gd name="connsiteX1" fmla="*/ 25399 w 1130726"/>
                <a:gd name="connsiteY1" fmla="*/ 565149 h 1130724"/>
                <a:gd name="connsiteX2" fmla="*/ 565363 w 1130726"/>
                <a:gd name="connsiteY2" fmla="*/ 1105112 h 1130724"/>
                <a:gd name="connsiteX3" fmla="*/ 1105327 w 1130726"/>
                <a:gd name="connsiteY3" fmla="*/ 565149 h 1130724"/>
                <a:gd name="connsiteX4" fmla="*/ 565363 w 1130726"/>
                <a:gd name="connsiteY4" fmla="*/ 25186 h 1130724"/>
                <a:gd name="connsiteX5" fmla="*/ 565363 w 1130726"/>
                <a:gd name="connsiteY5" fmla="*/ 0 h 1130724"/>
                <a:gd name="connsiteX6" fmla="*/ 1130726 w 1130726"/>
                <a:gd name="connsiteY6" fmla="*/ 565362 h 1130724"/>
                <a:gd name="connsiteX7" fmla="*/ 565363 w 1130726"/>
                <a:gd name="connsiteY7" fmla="*/ 1130724 h 1130724"/>
                <a:gd name="connsiteX8" fmla="*/ 0 w 1130726"/>
                <a:gd name="connsiteY8" fmla="*/ 565362 h 1130724"/>
                <a:gd name="connsiteX9" fmla="*/ 565363 w 1130726"/>
                <a:gd name="connsiteY9" fmla="*/ 0 h 1130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0726" h="1130724">
                  <a:moveTo>
                    <a:pt x="565363" y="25186"/>
                  </a:moveTo>
                  <a:cubicBezTo>
                    <a:pt x="267149" y="25186"/>
                    <a:pt x="25399" y="266936"/>
                    <a:pt x="25399" y="565149"/>
                  </a:cubicBezTo>
                  <a:cubicBezTo>
                    <a:pt x="25399" y="863362"/>
                    <a:pt x="267149" y="1105112"/>
                    <a:pt x="565363" y="1105112"/>
                  </a:cubicBezTo>
                  <a:cubicBezTo>
                    <a:pt x="863577" y="1105112"/>
                    <a:pt x="1105327" y="863362"/>
                    <a:pt x="1105327" y="565149"/>
                  </a:cubicBezTo>
                  <a:cubicBezTo>
                    <a:pt x="1105327" y="266936"/>
                    <a:pt x="863577" y="25186"/>
                    <a:pt x="565363" y="25186"/>
                  </a:cubicBezTo>
                  <a:close/>
                  <a:moveTo>
                    <a:pt x="565363" y="0"/>
                  </a:moveTo>
                  <a:cubicBezTo>
                    <a:pt x="877604" y="0"/>
                    <a:pt x="1130726" y="253121"/>
                    <a:pt x="1130726" y="565362"/>
                  </a:cubicBezTo>
                  <a:cubicBezTo>
                    <a:pt x="1130726" y="877603"/>
                    <a:pt x="877604" y="1130724"/>
                    <a:pt x="565363" y="1130724"/>
                  </a:cubicBezTo>
                  <a:cubicBezTo>
                    <a:pt x="253122" y="1130724"/>
                    <a:pt x="0" y="877603"/>
                    <a:pt x="0" y="565362"/>
                  </a:cubicBezTo>
                  <a:cubicBezTo>
                    <a:pt x="0" y="253121"/>
                    <a:pt x="253122" y="0"/>
                    <a:pt x="565363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3" name="Freeform 46">
              <a:extLst>
                <a:ext uri="{FF2B5EF4-FFF2-40B4-BE49-F238E27FC236}">
                  <a16:creationId xmlns:a16="http://schemas.microsoft.com/office/drawing/2014/main" id="{6FFCD48C-239D-ED44-879B-9E5DD00DEA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3552837"/>
              <a:ext cx="535422" cy="1124688"/>
            </a:xfrm>
            <a:custGeom>
              <a:avLst/>
              <a:gdLst>
                <a:gd name="connsiteX0" fmla="*/ 535422 w 535422"/>
                <a:gd name="connsiteY0" fmla="*/ 0 h 1124688"/>
                <a:gd name="connsiteX1" fmla="*/ 535422 w 535422"/>
                <a:gd name="connsiteY1" fmla="*/ 25186 h 1124688"/>
                <a:gd name="connsiteX2" fmla="*/ 456541 w 535422"/>
                <a:gd name="connsiteY2" fmla="*/ 33138 h 1124688"/>
                <a:gd name="connsiteX3" fmla="*/ 25399 w 535422"/>
                <a:gd name="connsiteY3" fmla="*/ 562131 h 1124688"/>
                <a:gd name="connsiteX4" fmla="*/ 456541 w 535422"/>
                <a:gd name="connsiteY4" fmla="*/ 1091124 h 1124688"/>
                <a:gd name="connsiteX5" fmla="*/ 535422 w 535422"/>
                <a:gd name="connsiteY5" fmla="*/ 1099076 h 1124688"/>
                <a:gd name="connsiteX6" fmla="*/ 535422 w 535422"/>
                <a:gd name="connsiteY6" fmla="*/ 1124688 h 1124688"/>
                <a:gd name="connsiteX7" fmla="*/ 451423 w 535422"/>
                <a:gd name="connsiteY7" fmla="*/ 1116220 h 1124688"/>
                <a:gd name="connsiteX8" fmla="*/ 0 w 535422"/>
                <a:gd name="connsiteY8" fmla="*/ 562344 h 1124688"/>
                <a:gd name="connsiteX9" fmla="*/ 451423 w 535422"/>
                <a:gd name="connsiteY9" fmla="*/ 8468 h 112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422" h="1124688">
                  <a:moveTo>
                    <a:pt x="535422" y="0"/>
                  </a:moveTo>
                  <a:lnTo>
                    <a:pt x="535422" y="25186"/>
                  </a:lnTo>
                  <a:lnTo>
                    <a:pt x="456541" y="33138"/>
                  </a:lnTo>
                  <a:cubicBezTo>
                    <a:pt x="210489" y="83488"/>
                    <a:pt x="25399" y="301195"/>
                    <a:pt x="25399" y="562131"/>
                  </a:cubicBezTo>
                  <a:cubicBezTo>
                    <a:pt x="25399" y="823068"/>
                    <a:pt x="210489" y="1040775"/>
                    <a:pt x="456541" y="1091124"/>
                  </a:cubicBezTo>
                  <a:lnTo>
                    <a:pt x="535422" y="1099076"/>
                  </a:lnTo>
                  <a:lnTo>
                    <a:pt x="535422" y="1124688"/>
                  </a:lnTo>
                  <a:lnTo>
                    <a:pt x="451423" y="1116220"/>
                  </a:lnTo>
                  <a:cubicBezTo>
                    <a:pt x="193797" y="1063502"/>
                    <a:pt x="0" y="835555"/>
                    <a:pt x="0" y="562344"/>
                  </a:cubicBezTo>
                  <a:cubicBezTo>
                    <a:pt x="0" y="289133"/>
                    <a:pt x="193797" y="61186"/>
                    <a:pt x="451423" y="8468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4" name="Freeform 47">
              <a:extLst>
                <a:ext uri="{FF2B5EF4-FFF2-40B4-BE49-F238E27FC236}">
                  <a16:creationId xmlns:a16="http://schemas.microsoft.com/office/drawing/2014/main" id="{55CCAE64-959A-BC4A-A123-FC9283192D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642" y="6295916"/>
              <a:ext cx="535358" cy="562084"/>
            </a:xfrm>
            <a:custGeom>
              <a:avLst/>
              <a:gdLst>
                <a:gd name="connsiteX0" fmla="*/ 535358 w 535358"/>
                <a:gd name="connsiteY0" fmla="*/ 0 h 562084"/>
                <a:gd name="connsiteX1" fmla="*/ 535358 w 535358"/>
                <a:gd name="connsiteY1" fmla="*/ 25186 h 562084"/>
                <a:gd name="connsiteX2" fmla="*/ 469717 w 535358"/>
                <a:gd name="connsiteY2" fmla="*/ 30978 h 562084"/>
                <a:gd name="connsiteX3" fmla="*/ 36306 w 535358"/>
                <a:gd name="connsiteY3" fmla="*/ 453686 h 562084"/>
                <a:gd name="connsiteX4" fmla="*/ 25378 w 535358"/>
                <a:gd name="connsiteY4" fmla="*/ 562084 h 562084"/>
                <a:gd name="connsiteX5" fmla="*/ 0 w 535358"/>
                <a:gd name="connsiteY5" fmla="*/ 562084 h 562084"/>
                <a:gd name="connsiteX6" fmla="*/ 11423 w 535358"/>
                <a:gd name="connsiteY6" fmla="*/ 448780 h 562084"/>
                <a:gd name="connsiteX7" fmla="*/ 465221 w 535358"/>
                <a:gd name="connsiteY7" fmla="*/ 6189 h 56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5358" h="562084">
                  <a:moveTo>
                    <a:pt x="535358" y="0"/>
                  </a:moveTo>
                  <a:lnTo>
                    <a:pt x="535358" y="25186"/>
                  </a:lnTo>
                  <a:lnTo>
                    <a:pt x="469717" y="30978"/>
                  </a:lnTo>
                  <a:cubicBezTo>
                    <a:pt x="252550" y="69769"/>
                    <a:pt x="80361" y="238391"/>
                    <a:pt x="36306" y="453686"/>
                  </a:cubicBezTo>
                  <a:lnTo>
                    <a:pt x="25378" y="562084"/>
                  </a:lnTo>
                  <a:lnTo>
                    <a:pt x="0" y="562084"/>
                  </a:lnTo>
                  <a:lnTo>
                    <a:pt x="11423" y="448780"/>
                  </a:lnTo>
                  <a:cubicBezTo>
                    <a:pt x="57551" y="223357"/>
                    <a:pt x="237840" y="46805"/>
                    <a:pt x="465221" y="6189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871634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C7F2E4D6-EF46-1C43-8F3E-3620C3C83F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486AF71-74E8-31F7-2E70-D3DCBEAA73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70890"/>
            <a:ext cx="6400999" cy="126898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Создание Рунета</a:t>
            </a:r>
            <a:endParaRPr lang="ru-RU" dirty="0"/>
          </a:p>
          <a:p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B4C3880-FA01-33A7-3F59-0FAD9364D1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150" y="1603170"/>
            <a:ext cx="6400999" cy="4158058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900" err="1">
                <a:ea typeface="+mn-lt"/>
                <a:cs typeface="+mn-lt"/>
              </a:rPr>
              <a:t>Подключение</a:t>
            </a:r>
            <a:r>
              <a:rPr lang="en-US" sz="1900">
                <a:ea typeface="+mn-lt"/>
                <a:cs typeface="+mn-lt"/>
              </a:rPr>
              <a:t> к </a:t>
            </a:r>
            <a:r>
              <a:rPr lang="en-US" sz="1900" err="1">
                <a:ea typeface="+mn-lt"/>
                <a:cs typeface="+mn-lt"/>
              </a:rPr>
              <a:t>интернету</a:t>
            </a:r>
            <a:r>
              <a:rPr lang="en-US" sz="1900">
                <a:ea typeface="+mn-lt"/>
                <a:cs typeface="+mn-lt"/>
              </a:rPr>
              <a:t> в </a:t>
            </a:r>
            <a:r>
              <a:rPr lang="en-US" sz="1900" err="1">
                <a:ea typeface="+mn-lt"/>
                <a:cs typeface="+mn-lt"/>
              </a:rPr>
              <a:t>России</a:t>
            </a:r>
            <a:r>
              <a:rPr lang="en-US" sz="1900">
                <a:ea typeface="+mn-lt"/>
                <a:cs typeface="+mn-lt"/>
              </a:rPr>
              <a:t> </a:t>
            </a:r>
            <a:r>
              <a:rPr lang="en-US" sz="1900" err="1">
                <a:ea typeface="+mn-lt"/>
                <a:cs typeface="+mn-lt"/>
              </a:rPr>
              <a:t>связано</a:t>
            </a:r>
            <a:r>
              <a:rPr lang="en-US" sz="1900">
                <a:ea typeface="+mn-lt"/>
                <a:cs typeface="+mn-lt"/>
              </a:rPr>
              <a:t> с </a:t>
            </a:r>
            <a:r>
              <a:rPr lang="en-US" sz="1900" err="1">
                <a:ea typeface="+mn-lt"/>
                <a:cs typeface="+mn-lt"/>
              </a:rPr>
              <a:t>именем</a:t>
            </a:r>
            <a:r>
              <a:rPr lang="en-US" sz="1900">
                <a:ea typeface="+mn-lt"/>
                <a:cs typeface="+mn-lt"/>
              </a:rPr>
              <a:t> </a:t>
            </a:r>
            <a:r>
              <a:rPr lang="en-US" sz="1900" err="1">
                <a:ea typeface="+mn-lt"/>
                <a:cs typeface="+mn-lt"/>
              </a:rPr>
              <a:t>системного</a:t>
            </a:r>
            <a:r>
              <a:rPr lang="en-US" sz="1900">
                <a:ea typeface="+mn-lt"/>
                <a:cs typeface="+mn-lt"/>
              </a:rPr>
              <a:t> </a:t>
            </a:r>
            <a:r>
              <a:rPr lang="en-US" sz="1900" err="1">
                <a:ea typeface="+mn-lt"/>
                <a:cs typeface="+mn-lt"/>
              </a:rPr>
              <a:t>программиста</a:t>
            </a:r>
            <a:r>
              <a:rPr lang="en-US" sz="1900">
                <a:ea typeface="+mn-lt"/>
                <a:cs typeface="+mn-lt"/>
              </a:rPr>
              <a:t> </a:t>
            </a:r>
            <a:r>
              <a:rPr lang="en-US" sz="1900" err="1">
                <a:ea typeface="+mn-lt"/>
                <a:cs typeface="+mn-lt"/>
              </a:rPr>
              <a:t>Валерия</a:t>
            </a:r>
            <a:r>
              <a:rPr lang="en-US" sz="1900">
                <a:ea typeface="+mn-lt"/>
                <a:cs typeface="+mn-lt"/>
              </a:rPr>
              <a:t> </a:t>
            </a:r>
            <a:r>
              <a:rPr lang="en-US" sz="1900" err="1">
                <a:ea typeface="+mn-lt"/>
                <a:cs typeface="+mn-lt"/>
              </a:rPr>
              <a:t>Бардина</a:t>
            </a:r>
            <a:r>
              <a:rPr lang="en-US" sz="1900">
                <a:ea typeface="+mn-lt"/>
                <a:cs typeface="+mn-lt"/>
              </a:rPr>
              <a:t> и </a:t>
            </a:r>
            <a:r>
              <a:rPr lang="en-US" sz="1900" err="1">
                <a:ea typeface="+mn-lt"/>
                <a:cs typeface="+mn-lt"/>
              </a:rPr>
              <a:t>его</a:t>
            </a:r>
            <a:r>
              <a:rPr lang="en-US" sz="1900">
                <a:ea typeface="+mn-lt"/>
                <a:cs typeface="+mn-lt"/>
              </a:rPr>
              <a:t> </a:t>
            </a:r>
            <a:r>
              <a:rPr lang="en-US" sz="1900" err="1">
                <a:ea typeface="+mn-lt"/>
                <a:cs typeface="+mn-lt"/>
              </a:rPr>
              <a:t>коллегами</a:t>
            </a:r>
            <a:r>
              <a:rPr lang="en-US" sz="1900">
                <a:ea typeface="+mn-lt"/>
                <a:cs typeface="+mn-lt"/>
              </a:rPr>
              <a:t> </a:t>
            </a:r>
            <a:r>
              <a:rPr lang="en-US" sz="1900" err="1">
                <a:ea typeface="+mn-lt"/>
                <a:cs typeface="+mn-lt"/>
              </a:rPr>
              <a:t>по</a:t>
            </a:r>
            <a:r>
              <a:rPr lang="en-US" sz="1900">
                <a:ea typeface="+mn-lt"/>
                <a:cs typeface="+mn-lt"/>
              </a:rPr>
              <a:t> </a:t>
            </a:r>
            <a:r>
              <a:rPr lang="en-US" sz="1900" err="1">
                <a:ea typeface="+mn-lt"/>
                <a:cs typeface="+mn-lt"/>
              </a:rPr>
              <a:t>Курчатовскому</a:t>
            </a:r>
            <a:r>
              <a:rPr lang="en-US" sz="1900">
                <a:ea typeface="+mn-lt"/>
                <a:cs typeface="+mn-lt"/>
              </a:rPr>
              <a:t> </a:t>
            </a:r>
            <a:r>
              <a:rPr lang="en-US" sz="1900" err="1">
                <a:ea typeface="+mn-lt"/>
                <a:cs typeface="+mn-lt"/>
              </a:rPr>
              <a:t>институту</a:t>
            </a:r>
            <a:r>
              <a:rPr lang="en-US" sz="1900">
                <a:ea typeface="+mn-lt"/>
                <a:cs typeface="+mn-lt"/>
              </a:rPr>
              <a:t>. </a:t>
            </a:r>
            <a:r>
              <a:rPr lang="en-US" sz="1900" err="1">
                <a:ea typeface="+mn-lt"/>
                <a:cs typeface="+mn-lt"/>
              </a:rPr>
              <a:t>Группа</a:t>
            </a:r>
            <a:r>
              <a:rPr lang="en-US" sz="1900">
                <a:ea typeface="+mn-lt"/>
                <a:cs typeface="+mn-lt"/>
              </a:rPr>
              <a:t> </a:t>
            </a:r>
            <a:r>
              <a:rPr lang="en-US" sz="1900" err="1">
                <a:ea typeface="+mn-lt"/>
                <a:cs typeface="+mn-lt"/>
              </a:rPr>
              <a:t>ученых</a:t>
            </a:r>
            <a:r>
              <a:rPr lang="en-US" sz="1900">
                <a:ea typeface="+mn-lt"/>
                <a:cs typeface="+mn-lt"/>
              </a:rPr>
              <a:t> </a:t>
            </a:r>
            <a:r>
              <a:rPr lang="en-US" sz="1900" err="1">
                <a:ea typeface="+mn-lt"/>
                <a:cs typeface="+mn-lt"/>
              </a:rPr>
              <a:t>разработала</a:t>
            </a:r>
            <a:r>
              <a:rPr lang="en-US" sz="1900">
                <a:ea typeface="+mn-lt"/>
                <a:cs typeface="+mn-lt"/>
              </a:rPr>
              <a:t> </a:t>
            </a:r>
            <a:r>
              <a:rPr lang="en-US" sz="1900" err="1">
                <a:ea typeface="+mn-lt"/>
                <a:cs typeface="+mn-lt"/>
              </a:rPr>
              <a:t>первое</a:t>
            </a:r>
            <a:r>
              <a:rPr lang="en-US" sz="1900">
                <a:ea typeface="+mn-lt"/>
                <a:cs typeface="+mn-lt"/>
              </a:rPr>
              <a:t> </a:t>
            </a:r>
            <a:r>
              <a:rPr lang="en-US" sz="1900" err="1">
                <a:ea typeface="+mn-lt"/>
                <a:cs typeface="+mn-lt"/>
              </a:rPr>
              <a:t>программное</a:t>
            </a:r>
            <a:r>
              <a:rPr lang="en-US" sz="1900">
                <a:ea typeface="+mn-lt"/>
                <a:cs typeface="+mn-lt"/>
              </a:rPr>
              <a:t> </a:t>
            </a:r>
            <a:r>
              <a:rPr lang="en-US" sz="1900" err="1">
                <a:ea typeface="+mn-lt"/>
                <a:cs typeface="+mn-lt"/>
              </a:rPr>
              <a:t>обеспечение</a:t>
            </a:r>
            <a:r>
              <a:rPr lang="en-US" sz="1900">
                <a:ea typeface="+mn-lt"/>
                <a:cs typeface="+mn-lt"/>
              </a:rPr>
              <a:t> </a:t>
            </a:r>
            <a:r>
              <a:rPr lang="en-US" sz="1900" err="1">
                <a:ea typeface="+mn-lt"/>
                <a:cs typeface="+mn-lt"/>
              </a:rPr>
              <a:t>для</a:t>
            </a:r>
            <a:r>
              <a:rPr lang="en-US" sz="1900">
                <a:ea typeface="+mn-lt"/>
                <a:cs typeface="+mn-lt"/>
              </a:rPr>
              <a:t> </a:t>
            </a:r>
            <a:r>
              <a:rPr lang="en-US" sz="1900" err="1">
                <a:ea typeface="+mn-lt"/>
                <a:cs typeface="+mn-lt"/>
              </a:rPr>
              <a:t>будущей</a:t>
            </a:r>
            <a:r>
              <a:rPr lang="en-US" sz="1900">
                <a:ea typeface="+mn-lt"/>
                <a:cs typeface="+mn-lt"/>
              </a:rPr>
              <a:t> </a:t>
            </a:r>
            <a:r>
              <a:rPr lang="en-US" sz="1900" err="1">
                <a:ea typeface="+mn-lt"/>
                <a:cs typeface="+mn-lt"/>
              </a:rPr>
              <a:t>сети</a:t>
            </a:r>
            <a:r>
              <a:rPr lang="en-US" sz="1900">
                <a:ea typeface="+mn-lt"/>
                <a:cs typeface="+mn-lt"/>
              </a:rPr>
              <a:t> </a:t>
            </a:r>
            <a:r>
              <a:rPr lang="en-US" sz="1900" err="1">
                <a:ea typeface="+mn-lt"/>
                <a:cs typeface="+mn-lt"/>
              </a:rPr>
              <a:t>компании</a:t>
            </a:r>
            <a:r>
              <a:rPr lang="en-US" sz="1900">
                <a:ea typeface="+mn-lt"/>
                <a:cs typeface="+mn-lt"/>
              </a:rPr>
              <a:t> "</a:t>
            </a:r>
            <a:r>
              <a:rPr lang="en-US" sz="1900" err="1">
                <a:ea typeface="+mn-lt"/>
                <a:cs typeface="+mn-lt"/>
              </a:rPr>
              <a:t>Релком</a:t>
            </a:r>
            <a:r>
              <a:rPr lang="en-US" sz="1900">
                <a:ea typeface="+mn-lt"/>
                <a:cs typeface="+mn-lt"/>
              </a:rPr>
              <a:t>" (</a:t>
            </a:r>
            <a:r>
              <a:rPr lang="en-US" sz="1900" err="1">
                <a:ea typeface="+mn-lt"/>
                <a:cs typeface="+mn-lt"/>
              </a:rPr>
              <a:t>создали</a:t>
            </a:r>
            <a:r>
              <a:rPr lang="en-US" sz="1900">
                <a:ea typeface="+mn-lt"/>
                <a:cs typeface="+mn-lt"/>
              </a:rPr>
              <a:t> фундамент).</a:t>
            </a:r>
          </a:p>
          <a:p>
            <a:pPr>
              <a:lnSpc>
                <a:spcPct val="90000"/>
              </a:lnSpc>
            </a:pPr>
            <a:r>
              <a:rPr lang="en-US" sz="1900">
                <a:ea typeface="+mn-lt"/>
                <a:cs typeface="+mn-lt"/>
              </a:rPr>
              <a:t>1 </a:t>
            </a:r>
            <a:r>
              <a:rPr lang="en-US" sz="1900" err="1">
                <a:ea typeface="+mn-lt"/>
                <a:cs typeface="+mn-lt"/>
              </a:rPr>
              <a:t>августа</a:t>
            </a:r>
            <a:r>
              <a:rPr lang="en-US" sz="1900">
                <a:ea typeface="+mn-lt"/>
                <a:cs typeface="+mn-lt"/>
              </a:rPr>
              <a:t> 1990 </a:t>
            </a:r>
            <a:r>
              <a:rPr lang="en-US" sz="1900" err="1">
                <a:ea typeface="+mn-lt"/>
                <a:cs typeface="+mn-lt"/>
              </a:rPr>
              <a:t>года</a:t>
            </a:r>
            <a:r>
              <a:rPr lang="en-US" sz="1900">
                <a:ea typeface="+mn-lt"/>
                <a:cs typeface="+mn-lt"/>
              </a:rPr>
              <a:t> </a:t>
            </a:r>
            <a:r>
              <a:rPr lang="en-US" sz="1900" err="1">
                <a:ea typeface="+mn-lt"/>
                <a:cs typeface="+mn-lt"/>
              </a:rPr>
              <a:t>русскую</a:t>
            </a:r>
            <a:r>
              <a:rPr lang="en-US" sz="1900">
                <a:ea typeface="+mn-lt"/>
                <a:cs typeface="+mn-lt"/>
              </a:rPr>
              <a:t> </a:t>
            </a:r>
            <a:r>
              <a:rPr lang="en-US" sz="1900" err="1">
                <a:ea typeface="+mn-lt"/>
                <a:cs typeface="+mn-lt"/>
              </a:rPr>
              <a:t>сеть</a:t>
            </a:r>
            <a:r>
              <a:rPr lang="en-US" sz="1900">
                <a:ea typeface="+mn-lt"/>
                <a:cs typeface="+mn-lt"/>
              </a:rPr>
              <a:t> </a:t>
            </a:r>
            <a:r>
              <a:rPr lang="en-US" sz="1900" err="1">
                <a:ea typeface="+mn-lt"/>
                <a:cs typeface="+mn-lt"/>
              </a:rPr>
              <a:t>запустили</a:t>
            </a:r>
            <a:r>
              <a:rPr lang="en-US" sz="1900">
                <a:ea typeface="+mn-lt"/>
                <a:cs typeface="+mn-lt"/>
              </a:rPr>
              <a:t> в </a:t>
            </a:r>
            <a:r>
              <a:rPr lang="en-US" sz="1900" err="1">
                <a:ea typeface="+mn-lt"/>
                <a:cs typeface="+mn-lt"/>
              </a:rPr>
              <a:t>научных</a:t>
            </a:r>
            <a:r>
              <a:rPr lang="en-US" sz="1900">
                <a:ea typeface="+mn-lt"/>
                <a:cs typeface="+mn-lt"/>
              </a:rPr>
              <a:t> </a:t>
            </a:r>
            <a:r>
              <a:rPr lang="en-US" sz="1900" err="1">
                <a:ea typeface="+mn-lt"/>
                <a:cs typeface="+mn-lt"/>
              </a:rPr>
              <a:t>институтах</a:t>
            </a:r>
            <a:r>
              <a:rPr lang="en-US" sz="1900">
                <a:ea typeface="+mn-lt"/>
                <a:cs typeface="+mn-lt"/>
              </a:rPr>
              <a:t> </a:t>
            </a:r>
            <a:r>
              <a:rPr lang="en-US" sz="1900" err="1">
                <a:ea typeface="+mn-lt"/>
                <a:cs typeface="+mn-lt"/>
              </a:rPr>
              <a:t>Москвы</a:t>
            </a:r>
            <a:r>
              <a:rPr lang="en-US" sz="1900">
                <a:ea typeface="+mn-lt"/>
                <a:cs typeface="+mn-lt"/>
              </a:rPr>
              <a:t>, </a:t>
            </a:r>
            <a:r>
              <a:rPr lang="en-US" sz="1900" err="1">
                <a:ea typeface="+mn-lt"/>
                <a:cs typeface="+mn-lt"/>
              </a:rPr>
              <a:t>Ленинграда</a:t>
            </a:r>
            <a:r>
              <a:rPr lang="en-US" sz="1900">
                <a:ea typeface="+mn-lt"/>
                <a:cs typeface="+mn-lt"/>
              </a:rPr>
              <a:t>, </a:t>
            </a:r>
            <a:r>
              <a:rPr lang="en-US" sz="1900" err="1">
                <a:ea typeface="+mn-lt"/>
                <a:cs typeface="+mn-lt"/>
              </a:rPr>
              <a:t>Новосибирска</a:t>
            </a:r>
            <a:r>
              <a:rPr lang="en-US" sz="1900">
                <a:ea typeface="+mn-lt"/>
                <a:cs typeface="+mn-lt"/>
              </a:rPr>
              <a:t> и </a:t>
            </a:r>
            <a:r>
              <a:rPr lang="en-US" sz="1900" err="1">
                <a:ea typeface="+mn-lt"/>
                <a:cs typeface="+mn-lt"/>
              </a:rPr>
              <a:t>Киева</a:t>
            </a:r>
            <a:r>
              <a:rPr lang="en-US" sz="1900">
                <a:ea typeface="+mn-lt"/>
                <a:cs typeface="+mn-lt"/>
              </a:rPr>
              <a:t>.</a:t>
            </a:r>
            <a:endParaRPr lang="en-US" sz="1900"/>
          </a:p>
          <a:p>
            <a:pPr>
              <a:lnSpc>
                <a:spcPct val="90000"/>
              </a:lnSpc>
            </a:pPr>
            <a:r>
              <a:rPr lang="en-US" sz="1900">
                <a:ea typeface="+mn-lt"/>
                <a:cs typeface="+mn-lt"/>
              </a:rPr>
              <a:t>28 </a:t>
            </a:r>
            <a:r>
              <a:rPr lang="en-US" sz="1900" err="1">
                <a:ea typeface="+mn-lt"/>
                <a:cs typeface="+mn-lt"/>
              </a:rPr>
              <a:t>августа</a:t>
            </a:r>
            <a:r>
              <a:rPr lang="en-US" sz="1900">
                <a:ea typeface="+mn-lt"/>
                <a:cs typeface="+mn-lt"/>
              </a:rPr>
              <a:t> 1990 </a:t>
            </a:r>
            <a:r>
              <a:rPr lang="en-US" sz="1900" err="1">
                <a:ea typeface="+mn-lt"/>
                <a:cs typeface="+mn-lt"/>
              </a:rPr>
              <a:t>года</a:t>
            </a:r>
            <a:r>
              <a:rPr lang="en-US" sz="1900">
                <a:ea typeface="+mn-lt"/>
                <a:cs typeface="+mn-lt"/>
              </a:rPr>
              <a:t> </a:t>
            </a:r>
            <a:r>
              <a:rPr lang="en-US" sz="1900" err="1">
                <a:ea typeface="+mn-lt"/>
                <a:cs typeface="+mn-lt"/>
              </a:rPr>
              <a:t>прошел</a:t>
            </a:r>
            <a:r>
              <a:rPr lang="en-US" sz="1900">
                <a:ea typeface="+mn-lt"/>
                <a:cs typeface="+mn-lt"/>
              </a:rPr>
              <a:t> </a:t>
            </a:r>
            <a:r>
              <a:rPr lang="en-US" sz="1900" err="1">
                <a:ea typeface="+mn-lt"/>
                <a:cs typeface="+mn-lt"/>
              </a:rPr>
              <a:t>первый</a:t>
            </a:r>
            <a:r>
              <a:rPr lang="en-US" sz="1900">
                <a:ea typeface="+mn-lt"/>
                <a:cs typeface="+mn-lt"/>
              </a:rPr>
              <a:t> </a:t>
            </a:r>
            <a:r>
              <a:rPr lang="en-US" sz="1900" err="1">
                <a:ea typeface="+mn-lt"/>
                <a:cs typeface="+mn-lt"/>
              </a:rPr>
              <a:t>сеанс</a:t>
            </a:r>
            <a:r>
              <a:rPr lang="en-US" sz="1900">
                <a:ea typeface="+mn-lt"/>
                <a:cs typeface="+mn-lt"/>
              </a:rPr>
              <a:t> </a:t>
            </a:r>
            <a:r>
              <a:rPr lang="en-US" sz="1900" err="1">
                <a:ea typeface="+mn-lt"/>
                <a:cs typeface="+mn-lt"/>
              </a:rPr>
              <a:t>модемной</a:t>
            </a:r>
            <a:r>
              <a:rPr lang="en-US" sz="1900">
                <a:ea typeface="+mn-lt"/>
                <a:cs typeface="+mn-lt"/>
              </a:rPr>
              <a:t> </a:t>
            </a:r>
            <a:r>
              <a:rPr lang="en-US" sz="1900" err="1">
                <a:ea typeface="+mn-lt"/>
                <a:cs typeface="+mn-lt"/>
              </a:rPr>
              <a:t>связи</a:t>
            </a:r>
            <a:r>
              <a:rPr lang="en-US" sz="1900">
                <a:ea typeface="+mn-lt"/>
                <a:cs typeface="+mn-lt"/>
              </a:rPr>
              <a:t> </a:t>
            </a:r>
            <a:r>
              <a:rPr lang="en-US" sz="1900" err="1">
                <a:ea typeface="+mn-lt"/>
                <a:cs typeface="+mn-lt"/>
              </a:rPr>
              <a:t>советского</a:t>
            </a:r>
            <a:r>
              <a:rPr lang="en-US" sz="1900">
                <a:ea typeface="+mn-lt"/>
                <a:cs typeface="+mn-lt"/>
              </a:rPr>
              <a:t> компьютера Курчатова с </a:t>
            </a:r>
            <a:r>
              <a:rPr lang="en-US" sz="1900" err="1">
                <a:ea typeface="+mn-lt"/>
                <a:cs typeface="+mn-lt"/>
              </a:rPr>
              <a:t>зарубежным</a:t>
            </a:r>
            <a:r>
              <a:rPr lang="en-US" sz="1900">
                <a:ea typeface="+mn-lt"/>
                <a:cs typeface="+mn-lt"/>
              </a:rPr>
              <a:t> </a:t>
            </a:r>
            <a:r>
              <a:rPr lang="en-US" sz="1900" err="1">
                <a:ea typeface="+mn-lt"/>
                <a:cs typeface="+mn-lt"/>
              </a:rPr>
              <a:t>терминалом</a:t>
            </a:r>
            <a:r>
              <a:rPr lang="en-US" sz="1900">
                <a:ea typeface="+mn-lt"/>
                <a:cs typeface="+mn-lt"/>
              </a:rPr>
              <a:t> </a:t>
            </a:r>
            <a:r>
              <a:rPr lang="en-US" sz="1900" err="1">
                <a:ea typeface="+mn-lt"/>
                <a:cs typeface="+mn-lt"/>
              </a:rPr>
              <a:t>Хельсинкского</a:t>
            </a:r>
            <a:r>
              <a:rPr lang="en-US" sz="1900">
                <a:ea typeface="+mn-lt"/>
                <a:cs typeface="+mn-lt"/>
              </a:rPr>
              <a:t> </a:t>
            </a:r>
            <a:r>
              <a:rPr lang="en-US" sz="1900" err="1">
                <a:ea typeface="+mn-lt"/>
                <a:cs typeface="+mn-lt"/>
              </a:rPr>
              <a:t>университета</a:t>
            </a:r>
            <a:r>
              <a:rPr lang="en-US" sz="1900">
                <a:ea typeface="+mn-lt"/>
                <a:cs typeface="+mn-lt"/>
              </a:rPr>
              <a:t>. </a:t>
            </a:r>
            <a:r>
              <a:rPr lang="en-US" sz="1900" err="1">
                <a:ea typeface="+mn-lt"/>
                <a:cs typeface="+mn-lt"/>
              </a:rPr>
              <a:t>Цель</a:t>
            </a:r>
            <a:r>
              <a:rPr lang="en-US" sz="1900">
                <a:ea typeface="+mn-lt"/>
                <a:cs typeface="+mn-lt"/>
              </a:rPr>
              <a:t> - </a:t>
            </a:r>
            <a:r>
              <a:rPr lang="en-US" sz="1900" err="1">
                <a:ea typeface="+mn-lt"/>
                <a:cs typeface="+mn-lt"/>
              </a:rPr>
              <a:t>организовать</a:t>
            </a:r>
            <a:r>
              <a:rPr lang="en-US" sz="1900">
                <a:ea typeface="+mn-lt"/>
                <a:cs typeface="+mn-lt"/>
              </a:rPr>
              <a:t> </a:t>
            </a:r>
            <a:r>
              <a:rPr lang="en-US" sz="1900" err="1">
                <a:ea typeface="+mn-lt"/>
                <a:cs typeface="+mn-lt"/>
              </a:rPr>
              <a:t>регулярный</a:t>
            </a:r>
            <a:r>
              <a:rPr lang="en-US" sz="1900">
                <a:ea typeface="+mn-lt"/>
                <a:cs typeface="+mn-lt"/>
              </a:rPr>
              <a:t> </a:t>
            </a:r>
            <a:r>
              <a:rPr lang="en-US" sz="1900" err="1">
                <a:ea typeface="+mn-lt"/>
                <a:cs typeface="+mn-lt"/>
              </a:rPr>
              <a:t>канал</a:t>
            </a:r>
            <a:r>
              <a:rPr lang="en-US" sz="1900">
                <a:ea typeface="+mn-lt"/>
                <a:cs typeface="+mn-lt"/>
              </a:rPr>
              <a:t> </a:t>
            </a:r>
            <a:r>
              <a:rPr lang="en-US" sz="1900" err="1">
                <a:ea typeface="+mn-lt"/>
                <a:cs typeface="+mn-lt"/>
              </a:rPr>
              <a:t>передачи</a:t>
            </a:r>
            <a:r>
              <a:rPr lang="en-US" sz="1900">
                <a:ea typeface="+mn-lt"/>
                <a:cs typeface="+mn-lt"/>
              </a:rPr>
              <a:t> </a:t>
            </a:r>
            <a:r>
              <a:rPr lang="en-US" sz="1900" err="1">
                <a:ea typeface="+mn-lt"/>
                <a:cs typeface="+mn-lt"/>
              </a:rPr>
              <a:t>почты</a:t>
            </a:r>
            <a:r>
              <a:rPr lang="en-US" sz="1900">
                <a:ea typeface="+mn-lt"/>
                <a:cs typeface="+mn-lt"/>
              </a:rPr>
              <a:t> </a:t>
            </a:r>
            <a:r>
              <a:rPr lang="en-US" sz="1900" err="1">
                <a:ea typeface="+mn-lt"/>
                <a:cs typeface="+mn-lt"/>
              </a:rPr>
              <a:t>по</a:t>
            </a:r>
            <a:r>
              <a:rPr lang="en-US" sz="1900">
                <a:ea typeface="+mn-lt"/>
                <a:cs typeface="+mn-lt"/>
              </a:rPr>
              <a:t> </a:t>
            </a:r>
            <a:r>
              <a:rPr lang="en-US" sz="1900" err="1">
                <a:ea typeface="+mn-lt"/>
                <a:cs typeface="+mn-lt"/>
              </a:rPr>
              <a:t>интернету</a:t>
            </a:r>
            <a:r>
              <a:rPr lang="en-US" sz="1900">
                <a:ea typeface="+mn-lt"/>
                <a:cs typeface="+mn-lt"/>
              </a:rPr>
              <a:t>.</a:t>
            </a:r>
          </a:p>
          <a:p>
            <a:pPr>
              <a:lnSpc>
                <a:spcPct val="90000"/>
              </a:lnSpc>
            </a:pPr>
            <a:endParaRPr lang="en-US" sz="190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BF3CF3DF-4809-5B42-9F22-9813913792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6400999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Рисунок 5" descr="Изображение выглядит как человек, стеллаж&#10;&#10;Автоматически созданное описание">
            <a:extLst>
              <a:ext uri="{FF2B5EF4-FFF2-40B4-BE49-F238E27FC236}">
                <a16:creationId xmlns:a16="http://schemas.microsoft.com/office/drawing/2014/main" id="{B3D286D7-65B5-544F-9C95-E70091445C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286" r="26640" b="-2"/>
          <a:stretch/>
        </p:blipFill>
        <p:spPr>
          <a:xfrm>
            <a:off x="7531299" y="681645"/>
            <a:ext cx="4005810" cy="5486057"/>
          </a:xfrm>
          <a:prstGeom prst="rect">
            <a:avLst/>
          </a:prstGeom>
        </p:spPr>
      </p:pic>
      <p:grpSp>
        <p:nvGrpSpPr>
          <p:cNvPr id="27" name="Group 33">
            <a:extLst>
              <a:ext uri="{FF2B5EF4-FFF2-40B4-BE49-F238E27FC236}">
                <a16:creationId xmlns:a16="http://schemas.microsoft.com/office/drawing/2014/main" id="{2ACBB827-9A2D-D449-9686-F47D2A20EF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90315" y="0"/>
            <a:ext cx="1901686" cy="4677439"/>
            <a:chOff x="10290315" y="0"/>
            <a:chExt cx="1901686" cy="4677439"/>
          </a:xfrm>
        </p:grpSpPr>
        <p:sp>
          <p:nvSpPr>
            <p:cNvPr id="35" name="Freeform 21">
              <a:extLst>
                <a:ext uri="{FF2B5EF4-FFF2-40B4-BE49-F238E27FC236}">
                  <a16:creationId xmlns:a16="http://schemas.microsoft.com/office/drawing/2014/main" id="{9B921EC8-AD62-E940-80A2-682AC7104E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8" name="Freeform 23">
              <a:extLst>
                <a:ext uri="{FF2B5EF4-FFF2-40B4-BE49-F238E27FC236}">
                  <a16:creationId xmlns:a16="http://schemas.microsoft.com/office/drawing/2014/main" id="{6DBDC735-9A9C-6340-B1E4-3576B27EDD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7" name="Freeform 25">
              <a:extLst>
                <a:ext uri="{FF2B5EF4-FFF2-40B4-BE49-F238E27FC236}">
                  <a16:creationId xmlns:a16="http://schemas.microsoft.com/office/drawing/2014/main" id="{E3F399C2-198A-1347-8B48-1B1D50805E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9" name="Freeform 26">
              <a:extLst>
                <a:ext uri="{FF2B5EF4-FFF2-40B4-BE49-F238E27FC236}">
                  <a16:creationId xmlns:a16="http://schemas.microsoft.com/office/drawing/2014/main" id="{4AB3593B-CA05-1845-839E-90B9B70ECE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485470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7F2E4D6-EF46-1C43-8F3E-3620C3C83F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Рисунок 4" descr="Изображение выглядит как ноутбук, компьютер, в помещении, размытие&#10;&#10;Автоматически созданное описание">
            <a:extLst>
              <a:ext uri="{FF2B5EF4-FFF2-40B4-BE49-F238E27FC236}">
                <a16:creationId xmlns:a16="http://schemas.microsoft.com/office/drawing/2014/main" id="{8F4D7B53-04DF-F5B1-5BB7-AC648EED71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11" name="Rectangle">
            <a:extLst>
              <a:ext uri="{FF2B5EF4-FFF2-40B4-BE49-F238E27FC236}">
                <a16:creationId xmlns:a16="http://schemas.microsoft.com/office/drawing/2014/main" id="{14ACB00F-615E-0E4F-9794-329E08F6E4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8469492" cy="6858000"/>
          </a:xfrm>
          <a:prstGeom prst="rect">
            <a:avLst/>
          </a:prstGeom>
          <a:gradFill flip="none" rotWithShape="1">
            <a:gsLst>
              <a:gs pos="31000">
                <a:schemeClr val="bg1">
                  <a:alpha val="80000"/>
                </a:schemeClr>
              </a:gs>
              <a:gs pos="0">
                <a:schemeClr val="bg1"/>
              </a:gs>
              <a:gs pos="100000">
                <a:schemeClr val="bg1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/>
            <a:endParaRPr sz="2600" cap="all" dirty="0">
              <a:solidFill>
                <a:srgbClr val="FFFFFF"/>
              </a:solidFill>
              <a:sym typeface="Avenir Next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AFE4888-40AA-5821-4776-A01C5A6B70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70890"/>
            <a:ext cx="7335835" cy="1268984"/>
          </a:xfrm>
        </p:spPr>
        <p:txBody>
          <a:bodyPr>
            <a:normAutofit/>
          </a:bodyPr>
          <a:lstStyle/>
          <a:p>
            <a:r>
              <a:rPr lang="en-US" dirty="0" err="1">
                <a:ea typeface="+mj-lt"/>
                <a:cs typeface="+mj-lt"/>
              </a:rPr>
              <a:t>Создание</a:t>
            </a:r>
            <a:r>
              <a:rPr lang="en-US" dirty="0">
                <a:ea typeface="+mj-lt"/>
                <a:cs typeface="+mj-lt"/>
              </a:rPr>
              <a:t> </a:t>
            </a:r>
            <a:r>
              <a:rPr lang="en-US" dirty="0" err="1">
                <a:ea typeface="+mj-lt"/>
                <a:cs typeface="+mj-lt"/>
              </a:rPr>
              <a:t>Рунета</a:t>
            </a:r>
            <a:endParaRPr lang="ru-RU" dirty="0" err="1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92BAED4-2558-0552-C054-B2751FDF91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150" y="2160016"/>
            <a:ext cx="7335835" cy="360121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ru-RU" dirty="0">
                <a:ea typeface="+mn-lt"/>
                <a:cs typeface="+mn-lt"/>
              </a:rPr>
              <a:t>7 апреля 1994 года - </a:t>
            </a:r>
            <a:r>
              <a:rPr lang="ru-RU" b="1" dirty="0"/>
              <a:t>Официальная регистрация Рунета</a:t>
            </a:r>
            <a:r>
              <a:rPr lang="ru-RU" dirty="0"/>
              <a:t> (</a:t>
            </a:r>
            <a:r>
              <a:rPr lang="ru-RU" dirty="0">
                <a:ea typeface="+mn-lt"/>
                <a:cs typeface="+mn-lt"/>
              </a:rPr>
              <a:t>.RU),в </a:t>
            </a:r>
            <a:r>
              <a:rPr lang="ru-RU" dirty="0" err="1">
                <a:ea typeface="+mn-lt"/>
                <a:cs typeface="+mn-lt"/>
              </a:rPr>
              <a:t>InterNIC</a:t>
            </a:r>
            <a:r>
              <a:rPr lang="ru-RU" dirty="0">
                <a:ea typeface="+mn-lt"/>
                <a:cs typeface="+mn-lt"/>
              </a:rPr>
              <a:t> были официально закреплены за РосНИИРОС. Это и была точка старта эпохи российского интернета.</a:t>
            </a:r>
            <a:endParaRPr lang="ru-RU" b="1" dirty="0">
              <a:ea typeface="+mn-lt"/>
              <a:cs typeface="+mn-lt"/>
            </a:endParaRPr>
          </a:p>
          <a:p>
            <a:endParaRPr lang="ru-RU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D2BBFA3-6EA8-1C48-B3A5-DFCC389D28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7335835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5B55452-0B37-B747-9C68-70C4EF8F75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91746" y="0"/>
            <a:ext cx="1900254" cy="6858000"/>
            <a:chOff x="10291746" y="0"/>
            <a:chExt cx="1900254" cy="6858000"/>
          </a:xfrm>
        </p:grpSpPr>
        <p:sp>
          <p:nvSpPr>
            <p:cNvPr id="16" name="Freeform 41">
              <a:extLst>
                <a:ext uri="{FF2B5EF4-FFF2-40B4-BE49-F238E27FC236}">
                  <a16:creationId xmlns:a16="http://schemas.microsoft.com/office/drawing/2014/main" id="{CBBA7287-7E9D-884B-93D7-D56B52ADE7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5829" y="809310"/>
              <a:ext cx="536171" cy="1124839"/>
            </a:xfrm>
            <a:custGeom>
              <a:avLst/>
              <a:gdLst>
                <a:gd name="connsiteX0" fmla="*/ 536171 w 536171"/>
                <a:gd name="connsiteY0" fmla="*/ 0 h 1124839"/>
                <a:gd name="connsiteX1" fmla="*/ 536171 w 536171"/>
                <a:gd name="connsiteY1" fmla="*/ 1124839 h 1124839"/>
                <a:gd name="connsiteX2" fmla="*/ 451423 w 536171"/>
                <a:gd name="connsiteY2" fmla="*/ 1116295 h 1124839"/>
                <a:gd name="connsiteX3" fmla="*/ 0 w 536171"/>
                <a:gd name="connsiteY3" fmla="*/ 562419 h 1124839"/>
                <a:gd name="connsiteX4" fmla="*/ 451423 w 536171"/>
                <a:gd name="connsiteY4" fmla="*/ 8543 h 1124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6171" h="1124839">
                  <a:moveTo>
                    <a:pt x="536171" y="0"/>
                  </a:moveTo>
                  <a:lnTo>
                    <a:pt x="536171" y="1124839"/>
                  </a:lnTo>
                  <a:lnTo>
                    <a:pt x="451423" y="1116295"/>
                  </a:lnTo>
                  <a:cubicBezTo>
                    <a:pt x="193797" y="1063577"/>
                    <a:pt x="0" y="835630"/>
                    <a:pt x="0" y="562419"/>
                  </a:cubicBezTo>
                  <a:cubicBezTo>
                    <a:pt x="0" y="289208"/>
                    <a:pt x="193797" y="61261"/>
                    <a:pt x="451423" y="85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Freeform 42">
              <a:extLst>
                <a:ext uri="{FF2B5EF4-FFF2-40B4-BE49-F238E27FC236}">
                  <a16:creationId xmlns:a16="http://schemas.microsoft.com/office/drawing/2014/main" id="{E09BD6CA-D4FC-1041-9A4A-5BD33DDEDE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1748" y="0"/>
              <a:ext cx="1130725" cy="565362"/>
            </a:xfrm>
            <a:custGeom>
              <a:avLst/>
              <a:gdLst>
                <a:gd name="connsiteX0" fmla="*/ 0 w 1130725"/>
                <a:gd name="connsiteY0" fmla="*/ 0 h 565362"/>
                <a:gd name="connsiteX1" fmla="*/ 25420 w 1130725"/>
                <a:gd name="connsiteY1" fmla="*/ 0 h 565362"/>
                <a:gd name="connsiteX2" fmla="*/ 36369 w 1130725"/>
                <a:gd name="connsiteY2" fmla="*/ 108609 h 565362"/>
                <a:gd name="connsiteX3" fmla="*/ 565363 w 1130725"/>
                <a:gd name="connsiteY3" fmla="*/ 539750 h 565362"/>
                <a:gd name="connsiteX4" fmla="*/ 1094356 w 1130725"/>
                <a:gd name="connsiteY4" fmla="*/ 108609 h 565362"/>
                <a:gd name="connsiteX5" fmla="*/ 1105305 w 1130725"/>
                <a:gd name="connsiteY5" fmla="*/ 0 h 565362"/>
                <a:gd name="connsiteX6" fmla="*/ 1130725 w 1130725"/>
                <a:gd name="connsiteY6" fmla="*/ 0 h 565362"/>
                <a:gd name="connsiteX7" fmla="*/ 565363 w 1130725"/>
                <a:gd name="connsiteY7" fmla="*/ 565362 h 565362"/>
                <a:gd name="connsiteX8" fmla="*/ 0 w 1130725"/>
                <a:gd name="connsiteY8" fmla="*/ 0 h 565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30725" h="565362">
                  <a:moveTo>
                    <a:pt x="0" y="0"/>
                  </a:moveTo>
                  <a:lnTo>
                    <a:pt x="25420" y="0"/>
                  </a:lnTo>
                  <a:lnTo>
                    <a:pt x="36369" y="108609"/>
                  </a:lnTo>
                  <a:cubicBezTo>
                    <a:pt x="86718" y="354660"/>
                    <a:pt x="304425" y="539750"/>
                    <a:pt x="565363" y="539750"/>
                  </a:cubicBezTo>
                  <a:cubicBezTo>
                    <a:pt x="826300" y="539750"/>
                    <a:pt x="1044007" y="354660"/>
                    <a:pt x="1094356" y="108609"/>
                  </a:cubicBezTo>
                  <a:lnTo>
                    <a:pt x="1105305" y="0"/>
                  </a:lnTo>
                  <a:lnTo>
                    <a:pt x="1130725" y="0"/>
                  </a:lnTo>
                  <a:cubicBezTo>
                    <a:pt x="1130725" y="312241"/>
                    <a:pt x="877604" y="565362"/>
                    <a:pt x="565363" y="565362"/>
                  </a:cubicBezTo>
                  <a:cubicBezTo>
                    <a:pt x="253121" y="565362"/>
                    <a:pt x="0" y="312241"/>
                    <a:pt x="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43">
              <a:extLst>
                <a:ext uri="{FF2B5EF4-FFF2-40B4-BE49-F238E27FC236}">
                  <a16:creationId xmlns:a16="http://schemas.microsoft.com/office/drawing/2014/main" id="{60AFCEEC-E747-AF48-9591-58C67AF87A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0"/>
              <a:ext cx="535422" cy="562344"/>
            </a:xfrm>
            <a:custGeom>
              <a:avLst/>
              <a:gdLst>
                <a:gd name="connsiteX0" fmla="*/ 0 w 535422"/>
                <a:gd name="connsiteY0" fmla="*/ 0 h 562344"/>
                <a:gd name="connsiteX1" fmla="*/ 25421 w 535422"/>
                <a:gd name="connsiteY1" fmla="*/ 0 h 562344"/>
                <a:gd name="connsiteX2" fmla="*/ 36370 w 535422"/>
                <a:gd name="connsiteY2" fmla="*/ 108609 h 562344"/>
                <a:gd name="connsiteX3" fmla="*/ 469781 w 535422"/>
                <a:gd name="connsiteY3" fmla="*/ 531316 h 562344"/>
                <a:gd name="connsiteX4" fmla="*/ 535422 w 535422"/>
                <a:gd name="connsiteY4" fmla="*/ 537108 h 562344"/>
                <a:gd name="connsiteX5" fmla="*/ 535422 w 535422"/>
                <a:gd name="connsiteY5" fmla="*/ 562344 h 562344"/>
                <a:gd name="connsiteX6" fmla="*/ 451424 w 535422"/>
                <a:gd name="connsiteY6" fmla="*/ 553876 h 562344"/>
                <a:gd name="connsiteX7" fmla="*/ 0 w 535422"/>
                <a:gd name="connsiteY7" fmla="*/ 0 h 562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5422" h="562344">
                  <a:moveTo>
                    <a:pt x="0" y="0"/>
                  </a:moveTo>
                  <a:lnTo>
                    <a:pt x="25421" y="0"/>
                  </a:lnTo>
                  <a:lnTo>
                    <a:pt x="36370" y="108609"/>
                  </a:lnTo>
                  <a:cubicBezTo>
                    <a:pt x="80425" y="323904"/>
                    <a:pt x="252614" y="492525"/>
                    <a:pt x="469781" y="531316"/>
                  </a:cubicBezTo>
                  <a:lnTo>
                    <a:pt x="535422" y="537108"/>
                  </a:lnTo>
                  <a:lnTo>
                    <a:pt x="535422" y="562344"/>
                  </a:lnTo>
                  <a:lnTo>
                    <a:pt x="451424" y="553876"/>
                  </a:lnTo>
                  <a:cubicBezTo>
                    <a:pt x="193797" y="501158"/>
                    <a:pt x="0" y="273211"/>
                    <a:pt x="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44">
              <a:extLst>
                <a:ext uri="{FF2B5EF4-FFF2-40B4-BE49-F238E27FC236}">
                  <a16:creationId xmlns:a16="http://schemas.microsoft.com/office/drawing/2014/main" id="{2290DF32-70FD-0E48-9258-0BD83EE622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2181112"/>
              <a:ext cx="535422" cy="1124687"/>
            </a:xfrm>
            <a:custGeom>
              <a:avLst/>
              <a:gdLst>
                <a:gd name="connsiteX0" fmla="*/ 535422 w 535422"/>
                <a:gd name="connsiteY0" fmla="*/ 0 h 1124687"/>
                <a:gd name="connsiteX1" fmla="*/ 535422 w 535422"/>
                <a:gd name="connsiteY1" fmla="*/ 25186 h 1124687"/>
                <a:gd name="connsiteX2" fmla="*/ 456541 w 535422"/>
                <a:gd name="connsiteY2" fmla="*/ 33138 h 1124687"/>
                <a:gd name="connsiteX3" fmla="*/ 25399 w 535422"/>
                <a:gd name="connsiteY3" fmla="*/ 562130 h 1124687"/>
                <a:gd name="connsiteX4" fmla="*/ 456541 w 535422"/>
                <a:gd name="connsiteY4" fmla="*/ 1091123 h 1124687"/>
                <a:gd name="connsiteX5" fmla="*/ 535422 w 535422"/>
                <a:gd name="connsiteY5" fmla="*/ 1099075 h 1124687"/>
                <a:gd name="connsiteX6" fmla="*/ 535422 w 535422"/>
                <a:gd name="connsiteY6" fmla="*/ 1124687 h 1124687"/>
                <a:gd name="connsiteX7" fmla="*/ 451423 w 535422"/>
                <a:gd name="connsiteY7" fmla="*/ 1116219 h 1124687"/>
                <a:gd name="connsiteX8" fmla="*/ 0 w 535422"/>
                <a:gd name="connsiteY8" fmla="*/ 562343 h 1124687"/>
                <a:gd name="connsiteX9" fmla="*/ 451423 w 535422"/>
                <a:gd name="connsiteY9" fmla="*/ 8468 h 112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422" h="1124687">
                  <a:moveTo>
                    <a:pt x="535422" y="0"/>
                  </a:moveTo>
                  <a:lnTo>
                    <a:pt x="535422" y="25186"/>
                  </a:lnTo>
                  <a:lnTo>
                    <a:pt x="456541" y="33138"/>
                  </a:lnTo>
                  <a:cubicBezTo>
                    <a:pt x="210489" y="83487"/>
                    <a:pt x="25399" y="301194"/>
                    <a:pt x="25399" y="562130"/>
                  </a:cubicBezTo>
                  <a:cubicBezTo>
                    <a:pt x="25399" y="823067"/>
                    <a:pt x="210489" y="1040774"/>
                    <a:pt x="456541" y="1091123"/>
                  </a:cubicBezTo>
                  <a:lnTo>
                    <a:pt x="535422" y="1099075"/>
                  </a:lnTo>
                  <a:lnTo>
                    <a:pt x="535422" y="1124687"/>
                  </a:lnTo>
                  <a:lnTo>
                    <a:pt x="451423" y="1116219"/>
                  </a:lnTo>
                  <a:cubicBezTo>
                    <a:pt x="193797" y="1063501"/>
                    <a:pt x="0" y="835554"/>
                    <a:pt x="0" y="562343"/>
                  </a:cubicBezTo>
                  <a:cubicBezTo>
                    <a:pt x="0" y="289132"/>
                    <a:pt x="193797" y="61185"/>
                    <a:pt x="451423" y="8468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45">
              <a:extLst>
                <a:ext uri="{FF2B5EF4-FFF2-40B4-BE49-F238E27FC236}">
                  <a16:creationId xmlns:a16="http://schemas.microsoft.com/office/drawing/2014/main" id="{61BFE2D7-8646-5943-87D5-C6A9CDF689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1746" y="806365"/>
              <a:ext cx="1130726" cy="1130724"/>
            </a:xfrm>
            <a:custGeom>
              <a:avLst/>
              <a:gdLst>
                <a:gd name="connsiteX0" fmla="*/ 565363 w 1130726"/>
                <a:gd name="connsiteY0" fmla="*/ 25186 h 1130724"/>
                <a:gd name="connsiteX1" fmla="*/ 25399 w 1130726"/>
                <a:gd name="connsiteY1" fmla="*/ 565149 h 1130724"/>
                <a:gd name="connsiteX2" fmla="*/ 565363 w 1130726"/>
                <a:gd name="connsiteY2" fmla="*/ 1105112 h 1130724"/>
                <a:gd name="connsiteX3" fmla="*/ 1105327 w 1130726"/>
                <a:gd name="connsiteY3" fmla="*/ 565149 h 1130724"/>
                <a:gd name="connsiteX4" fmla="*/ 565363 w 1130726"/>
                <a:gd name="connsiteY4" fmla="*/ 25186 h 1130724"/>
                <a:gd name="connsiteX5" fmla="*/ 565363 w 1130726"/>
                <a:gd name="connsiteY5" fmla="*/ 0 h 1130724"/>
                <a:gd name="connsiteX6" fmla="*/ 1130726 w 1130726"/>
                <a:gd name="connsiteY6" fmla="*/ 565362 h 1130724"/>
                <a:gd name="connsiteX7" fmla="*/ 565363 w 1130726"/>
                <a:gd name="connsiteY7" fmla="*/ 1130724 h 1130724"/>
                <a:gd name="connsiteX8" fmla="*/ 0 w 1130726"/>
                <a:gd name="connsiteY8" fmla="*/ 565362 h 1130724"/>
                <a:gd name="connsiteX9" fmla="*/ 565363 w 1130726"/>
                <a:gd name="connsiteY9" fmla="*/ 0 h 1130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0726" h="1130724">
                  <a:moveTo>
                    <a:pt x="565363" y="25186"/>
                  </a:moveTo>
                  <a:cubicBezTo>
                    <a:pt x="267149" y="25186"/>
                    <a:pt x="25399" y="266936"/>
                    <a:pt x="25399" y="565149"/>
                  </a:cubicBezTo>
                  <a:cubicBezTo>
                    <a:pt x="25399" y="863362"/>
                    <a:pt x="267149" y="1105112"/>
                    <a:pt x="565363" y="1105112"/>
                  </a:cubicBezTo>
                  <a:cubicBezTo>
                    <a:pt x="863577" y="1105112"/>
                    <a:pt x="1105327" y="863362"/>
                    <a:pt x="1105327" y="565149"/>
                  </a:cubicBezTo>
                  <a:cubicBezTo>
                    <a:pt x="1105327" y="266936"/>
                    <a:pt x="863577" y="25186"/>
                    <a:pt x="565363" y="25186"/>
                  </a:cubicBezTo>
                  <a:close/>
                  <a:moveTo>
                    <a:pt x="565363" y="0"/>
                  </a:moveTo>
                  <a:cubicBezTo>
                    <a:pt x="877604" y="0"/>
                    <a:pt x="1130726" y="253121"/>
                    <a:pt x="1130726" y="565362"/>
                  </a:cubicBezTo>
                  <a:cubicBezTo>
                    <a:pt x="1130726" y="877603"/>
                    <a:pt x="877604" y="1130724"/>
                    <a:pt x="565363" y="1130724"/>
                  </a:cubicBezTo>
                  <a:cubicBezTo>
                    <a:pt x="253122" y="1130724"/>
                    <a:pt x="0" y="877603"/>
                    <a:pt x="0" y="565362"/>
                  </a:cubicBezTo>
                  <a:cubicBezTo>
                    <a:pt x="0" y="253121"/>
                    <a:pt x="253122" y="0"/>
                    <a:pt x="565363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46">
              <a:extLst>
                <a:ext uri="{FF2B5EF4-FFF2-40B4-BE49-F238E27FC236}">
                  <a16:creationId xmlns:a16="http://schemas.microsoft.com/office/drawing/2014/main" id="{6FFCD48C-239D-ED44-879B-9E5DD00DEA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3552837"/>
              <a:ext cx="535422" cy="1124688"/>
            </a:xfrm>
            <a:custGeom>
              <a:avLst/>
              <a:gdLst>
                <a:gd name="connsiteX0" fmla="*/ 535422 w 535422"/>
                <a:gd name="connsiteY0" fmla="*/ 0 h 1124688"/>
                <a:gd name="connsiteX1" fmla="*/ 535422 w 535422"/>
                <a:gd name="connsiteY1" fmla="*/ 25186 h 1124688"/>
                <a:gd name="connsiteX2" fmla="*/ 456541 w 535422"/>
                <a:gd name="connsiteY2" fmla="*/ 33138 h 1124688"/>
                <a:gd name="connsiteX3" fmla="*/ 25399 w 535422"/>
                <a:gd name="connsiteY3" fmla="*/ 562131 h 1124688"/>
                <a:gd name="connsiteX4" fmla="*/ 456541 w 535422"/>
                <a:gd name="connsiteY4" fmla="*/ 1091124 h 1124688"/>
                <a:gd name="connsiteX5" fmla="*/ 535422 w 535422"/>
                <a:gd name="connsiteY5" fmla="*/ 1099076 h 1124688"/>
                <a:gd name="connsiteX6" fmla="*/ 535422 w 535422"/>
                <a:gd name="connsiteY6" fmla="*/ 1124688 h 1124688"/>
                <a:gd name="connsiteX7" fmla="*/ 451423 w 535422"/>
                <a:gd name="connsiteY7" fmla="*/ 1116220 h 1124688"/>
                <a:gd name="connsiteX8" fmla="*/ 0 w 535422"/>
                <a:gd name="connsiteY8" fmla="*/ 562344 h 1124688"/>
                <a:gd name="connsiteX9" fmla="*/ 451423 w 535422"/>
                <a:gd name="connsiteY9" fmla="*/ 8468 h 112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422" h="1124688">
                  <a:moveTo>
                    <a:pt x="535422" y="0"/>
                  </a:moveTo>
                  <a:lnTo>
                    <a:pt x="535422" y="25186"/>
                  </a:lnTo>
                  <a:lnTo>
                    <a:pt x="456541" y="33138"/>
                  </a:lnTo>
                  <a:cubicBezTo>
                    <a:pt x="210489" y="83488"/>
                    <a:pt x="25399" y="301195"/>
                    <a:pt x="25399" y="562131"/>
                  </a:cubicBezTo>
                  <a:cubicBezTo>
                    <a:pt x="25399" y="823068"/>
                    <a:pt x="210489" y="1040775"/>
                    <a:pt x="456541" y="1091124"/>
                  </a:cubicBezTo>
                  <a:lnTo>
                    <a:pt x="535422" y="1099076"/>
                  </a:lnTo>
                  <a:lnTo>
                    <a:pt x="535422" y="1124688"/>
                  </a:lnTo>
                  <a:lnTo>
                    <a:pt x="451423" y="1116220"/>
                  </a:lnTo>
                  <a:cubicBezTo>
                    <a:pt x="193797" y="1063502"/>
                    <a:pt x="0" y="835555"/>
                    <a:pt x="0" y="562344"/>
                  </a:cubicBezTo>
                  <a:cubicBezTo>
                    <a:pt x="0" y="289133"/>
                    <a:pt x="193797" y="61186"/>
                    <a:pt x="451423" y="8468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47">
              <a:extLst>
                <a:ext uri="{FF2B5EF4-FFF2-40B4-BE49-F238E27FC236}">
                  <a16:creationId xmlns:a16="http://schemas.microsoft.com/office/drawing/2014/main" id="{55CCAE64-959A-BC4A-A123-FC9283192D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642" y="6295916"/>
              <a:ext cx="535358" cy="562084"/>
            </a:xfrm>
            <a:custGeom>
              <a:avLst/>
              <a:gdLst>
                <a:gd name="connsiteX0" fmla="*/ 535358 w 535358"/>
                <a:gd name="connsiteY0" fmla="*/ 0 h 562084"/>
                <a:gd name="connsiteX1" fmla="*/ 535358 w 535358"/>
                <a:gd name="connsiteY1" fmla="*/ 25186 h 562084"/>
                <a:gd name="connsiteX2" fmla="*/ 469717 w 535358"/>
                <a:gd name="connsiteY2" fmla="*/ 30978 h 562084"/>
                <a:gd name="connsiteX3" fmla="*/ 36306 w 535358"/>
                <a:gd name="connsiteY3" fmla="*/ 453686 h 562084"/>
                <a:gd name="connsiteX4" fmla="*/ 25378 w 535358"/>
                <a:gd name="connsiteY4" fmla="*/ 562084 h 562084"/>
                <a:gd name="connsiteX5" fmla="*/ 0 w 535358"/>
                <a:gd name="connsiteY5" fmla="*/ 562084 h 562084"/>
                <a:gd name="connsiteX6" fmla="*/ 11423 w 535358"/>
                <a:gd name="connsiteY6" fmla="*/ 448780 h 562084"/>
                <a:gd name="connsiteX7" fmla="*/ 465221 w 535358"/>
                <a:gd name="connsiteY7" fmla="*/ 6189 h 56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5358" h="562084">
                  <a:moveTo>
                    <a:pt x="535358" y="0"/>
                  </a:moveTo>
                  <a:lnTo>
                    <a:pt x="535358" y="25186"/>
                  </a:lnTo>
                  <a:lnTo>
                    <a:pt x="469717" y="30978"/>
                  </a:lnTo>
                  <a:cubicBezTo>
                    <a:pt x="252550" y="69769"/>
                    <a:pt x="80361" y="238391"/>
                    <a:pt x="36306" y="453686"/>
                  </a:cubicBezTo>
                  <a:lnTo>
                    <a:pt x="25378" y="562084"/>
                  </a:lnTo>
                  <a:lnTo>
                    <a:pt x="0" y="562084"/>
                  </a:lnTo>
                  <a:lnTo>
                    <a:pt x="11423" y="448780"/>
                  </a:lnTo>
                  <a:cubicBezTo>
                    <a:pt x="57551" y="223357"/>
                    <a:pt x="237840" y="46805"/>
                    <a:pt x="465221" y="6189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451533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7F2E4D6-EF46-1C43-8F3E-3620C3C83F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Рисунок 4" descr="Изображение выглядит как Веб-сайт&#10;&#10;Автоматически созданное описание">
            <a:extLst>
              <a:ext uri="{FF2B5EF4-FFF2-40B4-BE49-F238E27FC236}">
                <a16:creationId xmlns:a16="http://schemas.microsoft.com/office/drawing/2014/main" id="{8FA42CA8-BC1D-4714-A068-2027BCB987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13" name="Rectangle">
            <a:extLst>
              <a:ext uri="{FF2B5EF4-FFF2-40B4-BE49-F238E27FC236}">
                <a16:creationId xmlns:a16="http://schemas.microsoft.com/office/drawing/2014/main" id="{14ACB00F-615E-0E4F-9794-329E08F6E4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8469492" cy="6858000"/>
          </a:xfrm>
          <a:prstGeom prst="rect">
            <a:avLst/>
          </a:prstGeom>
          <a:gradFill flip="none" rotWithShape="1">
            <a:gsLst>
              <a:gs pos="31000">
                <a:schemeClr val="bg1">
                  <a:alpha val="80000"/>
                </a:schemeClr>
              </a:gs>
              <a:gs pos="0">
                <a:schemeClr val="bg1"/>
              </a:gs>
              <a:gs pos="100000">
                <a:schemeClr val="bg1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/>
            <a:endParaRPr sz="2600" cap="all" dirty="0">
              <a:solidFill>
                <a:srgbClr val="FFFFFF"/>
              </a:solidFill>
              <a:sym typeface="Avenir Next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EE9484F-9C35-77FA-9D35-1FB8DC8B42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70890"/>
            <a:ext cx="7335835" cy="1268984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</a:pPr>
            <a:r>
              <a:rPr lang="ru-RU"/>
              <a:t>Первый русскоязычный поисковик</a:t>
            </a:r>
          </a:p>
          <a:p>
            <a:pPr>
              <a:lnSpc>
                <a:spcPct val="90000"/>
              </a:lnSpc>
            </a:pPr>
            <a:endParaRPr lang="ru-RU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47DB9A2-52D6-3BDB-0261-7BB3C9FDE3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150" y="2160016"/>
            <a:ext cx="7335835" cy="3601212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dirty="0">
                <a:ea typeface="+mn-lt"/>
                <a:cs typeface="+mn-lt"/>
              </a:rPr>
              <a:t>26 </a:t>
            </a:r>
            <a:r>
              <a:rPr lang="en-US" dirty="0" err="1">
                <a:ea typeface="+mn-lt"/>
                <a:cs typeface="+mn-lt"/>
              </a:rPr>
              <a:t>сентября</a:t>
            </a:r>
            <a:r>
              <a:rPr lang="en-US" dirty="0">
                <a:ea typeface="+mn-lt"/>
                <a:cs typeface="+mn-lt"/>
              </a:rPr>
              <a:t> 1996 </a:t>
            </a:r>
            <a:r>
              <a:rPr lang="en-US" dirty="0" err="1">
                <a:ea typeface="+mn-lt"/>
                <a:cs typeface="+mn-lt"/>
              </a:rPr>
              <a:t>года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Дмитрий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Крюков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запустил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первый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русскоязычный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поисковик</a:t>
            </a:r>
            <a:r>
              <a:rPr lang="en-US" dirty="0">
                <a:ea typeface="+mn-lt"/>
                <a:cs typeface="+mn-lt"/>
              </a:rPr>
              <a:t> – Rambler. В </a:t>
            </a:r>
            <a:r>
              <a:rPr lang="en-US" dirty="0" err="1">
                <a:ea typeface="+mn-lt"/>
                <a:cs typeface="+mn-lt"/>
              </a:rPr>
              <a:t>дальнейшем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сервис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стал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полноценной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компанией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dirty="0" err="1">
                <a:ea typeface="+mn-lt"/>
                <a:cs typeface="+mn-lt"/>
              </a:rPr>
              <a:t>однако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он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не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справился</a:t>
            </a:r>
            <a:r>
              <a:rPr lang="en-US" dirty="0">
                <a:ea typeface="+mn-lt"/>
                <a:cs typeface="+mn-lt"/>
              </a:rPr>
              <a:t> с </a:t>
            </a:r>
            <a:r>
              <a:rPr lang="en-US" dirty="0" err="1">
                <a:ea typeface="+mn-lt"/>
                <a:cs typeface="+mn-lt"/>
              </a:rPr>
              <a:t>конкуренцией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за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главную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свою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технологию</a:t>
            </a:r>
            <a:r>
              <a:rPr lang="en-US" dirty="0">
                <a:ea typeface="+mn-lt"/>
                <a:cs typeface="+mn-lt"/>
              </a:rPr>
              <a:t> — </a:t>
            </a:r>
            <a:r>
              <a:rPr lang="en-US" dirty="0" err="1">
                <a:ea typeface="+mn-lt"/>
                <a:cs typeface="+mn-lt"/>
              </a:rPr>
              <a:t>поисковую</a:t>
            </a:r>
            <a:r>
              <a:rPr lang="en-US" dirty="0">
                <a:ea typeface="+mn-lt"/>
                <a:cs typeface="+mn-lt"/>
              </a:rPr>
              <a:t>. Rambler </a:t>
            </a:r>
            <a:r>
              <a:rPr lang="en-US" dirty="0" err="1">
                <a:ea typeface="+mn-lt"/>
                <a:cs typeface="+mn-lt"/>
              </a:rPr>
              <a:t>уступил</a:t>
            </a:r>
            <a:r>
              <a:rPr lang="en-US" dirty="0">
                <a:ea typeface="+mn-lt"/>
                <a:cs typeface="+mn-lt"/>
              </a:rPr>
              <a:t> в </a:t>
            </a:r>
            <a:r>
              <a:rPr lang="en-US" dirty="0" err="1">
                <a:ea typeface="+mn-lt"/>
                <a:cs typeface="+mn-lt"/>
              </a:rPr>
              <a:t>этой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схватке</a:t>
            </a:r>
            <a:r>
              <a:rPr lang="en-US" dirty="0">
                <a:ea typeface="+mn-lt"/>
                <a:cs typeface="+mn-lt"/>
              </a:rPr>
              <a:t> "</a:t>
            </a:r>
            <a:r>
              <a:rPr lang="en-US" dirty="0" err="1">
                <a:ea typeface="+mn-lt"/>
                <a:cs typeface="+mn-lt"/>
              </a:rPr>
              <a:t>Яндексу</a:t>
            </a:r>
            <a:r>
              <a:rPr lang="en-US" dirty="0">
                <a:ea typeface="+mn-lt"/>
                <a:cs typeface="+mn-lt"/>
              </a:rPr>
              <a:t>" и Google.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В 2009 </a:t>
            </a:r>
            <a:r>
              <a:rPr lang="en-US" dirty="0" err="1">
                <a:ea typeface="+mn-lt"/>
                <a:cs typeface="+mn-lt"/>
              </a:rPr>
              <a:t>году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Крюков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скончался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dirty="0" err="1">
                <a:ea typeface="+mn-lt"/>
                <a:cs typeface="+mn-lt"/>
              </a:rPr>
              <a:t>однако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развитие</a:t>
            </a:r>
            <a:r>
              <a:rPr lang="en-US" dirty="0">
                <a:ea typeface="+mn-lt"/>
                <a:cs typeface="+mn-lt"/>
              </a:rPr>
              <a:t> Rambler </a:t>
            </a:r>
            <a:r>
              <a:rPr lang="en-US" dirty="0" err="1">
                <a:ea typeface="+mn-lt"/>
                <a:cs typeface="+mn-lt"/>
              </a:rPr>
              <a:t>на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этом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не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остановилось</a:t>
            </a:r>
            <a:r>
              <a:rPr lang="en-US" dirty="0">
                <a:ea typeface="+mn-lt"/>
                <a:cs typeface="+mn-lt"/>
              </a:rPr>
              <a:t>. </a:t>
            </a:r>
            <a:r>
              <a:rPr lang="en-US" dirty="0" err="1">
                <a:ea typeface="+mn-lt"/>
                <a:cs typeface="+mn-lt"/>
              </a:rPr>
              <a:t>Чуть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позже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проект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оказался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под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контролем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Александра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Мамута</a:t>
            </a:r>
            <a:r>
              <a:rPr lang="en-US" dirty="0">
                <a:ea typeface="+mn-lt"/>
                <a:cs typeface="+mn-lt"/>
              </a:rPr>
              <a:t> и </a:t>
            </a:r>
            <a:r>
              <a:rPr lang="en-US" dirty="0" err="1">
                <a:ea typeface="+mn-lt"/>
                <a:cs typeface="+mn-lt"/>
              </a:rPr>
              <a:t>вырос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до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полноценного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медиахолдинга</a:t>
            </a:r>
            <a:r>
              <a:rPr lang="en-US" dirty="0">
                <a:ea typeface="+mn-lt"/>
                <a:cs typeface="+mn-lt"/>
              </a:rPr>
              <a:t>.</a:t>
            </a:r>
            <a:endParaRPr lang="en-US" dirty="0"/>
          </a:p>
          <a:p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D2BBFA3-6EA8-1C48-B3A5-DFCC389D28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7335835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5B55452-0B37-B747-9C68-70C4EF8F75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91746" y="0"/>
            <a:ext cx="1900254" cy="6858000"/>
            <a:chOff x="10291746" y="0"/>
            <a:chExt cx="1900254" cy="6858000"/>
          </a:xfrm>
        </p:grpSpPr>
        <p:sp>
          <p:nvSpPr>
            <p:cNvPr id="18" name="Freeform 41">
              <a:extLst>
                <a:ext uri="{FF2B5EF4-FFF2-40B4-BE49-F238E27FC236}">
                  <a16:creationId xmlns:a16="http://schemas.microsoft.com/office/drawing/2014/main" id="{CBBA7287-7E9D-884B-93D7-D56B52ADE7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5829" y="809310"/>
              <a:ext cx="536171" cy="1124839"/>
            </a:xfrm>
            <a:custGeom>
              <a:avLst/>
              <a:gdLst>
                <a:gd name="connsiteX0" fmla="*/ 536171 w 536171"/>
                <a:gd name="connsiteY0" fmla="*/ 0 h 1124839"/>
                <a:gd name="connsiteX1" fmla="*/ 536171 w 536171"/>
                <a:gd name="connsiteY1" fmla="*/ 1124839 h 1124839"/>
                <a:gd name="connsiteX2" fmla="*/ 451423 w 536171"/>
                <a:gd name="connsiteY2" fmla="*/ 1116295 h 1124839"/>
                <a:gd name="connsiteX3" fmla="*/ 0 w 536171"/>
                <a:gd name="connsiteY3" fmla="*/ 562419 h 1124839"/>
                <a:gd name="connsiteX4" fmla="*/ 451423 w 536171"/>
                <a:gd name="connsiteY4" fmla="*/ 8543 h 1124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6171" h="1124839">
                  <a:moveTo>
                    <a:pt x="536171" y="0"/>
                  </a:moveTo>
                  <a:lnTo>
                    <a:pt x="536171" y="1124839"/>
                  </a:lnTo>
                  <a:lnTo>
                    <a:pt x="451423" y="1116295"/>
                  </a:lnTo>
                  <a:cubicBezTo>
                    <a:pt x="193797" y="1063577"/>
                    <a:pt x="0" y="835630"/>
                    <a:pt x="0" y="562419"/>
                  </a:cubicBezTo>
                  <a:cubicBezTo>
                    <a:pt x="0" y="289208"/>
                    <a:pt x="193797" y="61261"/>
                    <a:pt x="451423" y="85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42">
              <a:extLst>
                <a:ext uri="{FF2B5EF4-FFF2-40B4-BE49-F238E27FC236}">
                  <a16:creationId xmlns:a16="http://schemas.microsoft.com/office/drawing/2014/main" id="{E09BD6CA-D4FC-1041-9A4A-5BD33DDEDE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1748" y="0"/>
              <a:ext cx="1130725" cy="565362"/>
            </a:xfrm>
            <a:custGeom>
              <a:avLst/>
              <a:gdLst>
                <a:gd name="connsiteX0" fmla="*/ 0 w 1130725"/>
                <a:gd name="connsiteY0" fmla="*/ 0 h 565362"/>
                <a:gd name="connsiteX1" fmla="*/ 25420 w 1130725"/>
                <a:gd name="connsiteY1" fmla="*/ 0 h 565362"/>
                <a:gd name="connsiteX2" fmla="*/ 36369 w 1130725"/>
                <a:gd name="connsiteY2" fmla="*/ 108609 h 565362"/>
                <a:gd name="connsiteX3" fmla="*/ 565363 w 1130725"/>
                <a:gd name="connsiteY3" fmla="*/ 539750 h 565362"/>
                <a:gd name="connsiteX4" fmla="*/ 1094356 w 1130725"/>
                <a:gd name="connsiteY4" fmla="*/ 108609 h 565362"/>
                <a:gd name="connsiteX5" fmla="*/ 1105305 w 1130725"/>
                <a:gd name="connsiteY5" fmla="*/ 0 h 565362"/>
                <a:gd name="connsiteX6" fmla="*/ 1130725 w 1130725"/>
                <a:gd name="connsiteY6" fmla="*/ 0 h 565362"/>
                <a:gd name="connsiteX7" fmla="*/ 565363 w 1130725"/>
                <a:gd name="connsiteY7" fmla="*/ 565362 h 565362"/>
                <a:gd name="connsiteX8" fmla="*/ 0 w 1130725"/>
                <a:gd name="connsiteY8" fmla="*/ 0 h 565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30725" h="565362">
                  <a:moveTo>
                    <a:pt x="0" y="0"/>
                  </a:moveTo>
                  <a:lnTo>
                    <a:pt x="25420" y="0"/>
                  </a:lnTo>
                  <a:lnTo>
                    <a:pt x="36369" y="108609"/>
                  </a:lnTo>
                  <a:cubicBezTo>
                    <a:pt x="86718" y="354660"/>
                    <a:pt x="304425" y="539750"/>
                    <a:pt x="565363" y="539750"/>
                  </a:cubicBezTo>
                  <a:cubicBezTo>
                    <a:pt x="826300" y="539750"/>
                    <a:pt x="1044007" y="354660"/>
                    <a:pt x="1094356" y="108609"/>
                  </a:cubicBezTo>
                  <a:lnTo>
                    <a:pt x="1105305" y="0"/>
                  </a:lnTo>
                  <a:lnTo>
                    <a:pt x="1130725" y="0"/>
                  </a:lnTo>
                  <a:cubicBezTo>
                    <a:pt x="1130725" y="312241"/>
                    <a:pt x="877604" y="565362"/>
                    <a:pt x="565363" y="565362"/>
                  </a:cubicBezTo>
                  <a:cubicBezTo>
                    <a:pt x="253121" y="565362"/>
                    <a:pt x="0" y="312241"/>
                    <a:pt x="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43">
              <a:extLst>
                <a:ext uri="{FF2B5EF4-FFF2-40B4-BE49-F238E27FC236}">
                  <a16:creationId xmlns:a16="http://schemas.microsoft.com/office/drawing/2014/main" id="{60AFCEEC-E747-AF48-9591-58C67AF87A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0"/>
              <a:ext cx="535422" cy="562344"/>
            </a:xfrm>
            <a:custGeom>
              <a:avLst/>
              <a:gdLst>
                <a:gd name="connsiteX0" fmla="*/ 0 w 535422"/>
                <a:gd name="connsiteY0" fmla="*/ 0 h 562344"/>
                <a:gd name="connsiteX1" fmla="*/ 25421 w 535422"/>
                <a:gd name="connsiteY1" fmla="*/ 0 h 562344"/>
                <a:gd name="connsiteX2" fmla="*/ 36370 w 535422"/>
                <a:gd name="connsiteY2" fmla="*/ 108609 h 562344"/>
                <a:gd name="connsiteX3" fmla="*/ 469781 w 535422"/>
                <a:gd name="connsiteY3" fmla="*/ 531316 h 562344"/>
                <a:gd name="connsiteX4" fmla="*/ 535422 w 535422"/>
                <a:gd name="connsiteY4" fmla="*/ 537108 h 562344"/>
                <a:gd name="connsiteX5" fmla="*/ 535422 w 535422"/>
                <a:gd name="connsiteY5" fmla="*/ 562344 h 562344"/>
                <a:gd name="connsiteX6" fmla="*/ 451424 w 535422"/>
                <a:gd name="connsiteY6" fmla="*/ 553876 h 562344"/>
                <a:gd name="connsiteX7" fmla="*/ 0 w 535422"/>
                <a:gd name="connsiteY7" fmla="*/ 0 h 562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5422" h="562344">
                  <a:moveTo>
                    <a:pt x="0" y="0"/>
                  </a:moveTo>
                  <a:lnTo>
                    <a:pt x="25421" y="0"/>
                  </a:lnTo>
                  <a:lnTo>
                    <a:pt x="36370" y="108609"/>
                  </a:lnTo>
                  <a:cubicBezTo>
                    <a:pt x="80425" y="323904"/>
                    <a:pt x="252614" y="492525"/>
                    <a:pt x="469781" y="531316"/>
                  </a:cubicBezTo>
                  <a:lnTo>
                    <a:pt x="535422" y="537108"/>
                  </a:lnTo>
                  <a:lnTo>
                    <a:pt x="535422" y="562344"/>
                  </a:lnTo>
                  <a:lnTo>
                    <a:pt x="451424" y="553876"/>
                  </a:lnTo>
                  <a:cubicBezTo>
                    <a:pt x="193797" y="501158"/>
                    <a:pt x="0" y="273211"/>
                    <a:pt x="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44">
              <a:extLst>
                <a:ext uri="{FF2B5EF4-FFF2-40B4-BE49-F238E27FC236}">
                  <a16:creationId xmlns:a16="http://schemas.microsoft.com/office/drawing/2014/main" id="{2290DF32-70FD-0E48-9258-0BD83EE622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2181112"/>
              <a:ext cx="535422" cy="1124687"/>
            </a:xfrm>
            <a:custGeom>
              <a:avLst/>
              <a:gdLst>
                <a:gd name="connsiteX0" fmla="*/ 535422 w 535422"/>
                <a:gd name="connsiteY0" fmla="*/ 0 h 1124687"/>
                <a:gd name="connsiteX1" fmla="*/ 535422 w 535422"/>
                <a:gd name="connsiteY1" fmla="*/ 25186 h 1124687"/>
                <a:gd name="connsiteX2" fmla="*/ 456541 w 535422"/>
                <a:gd name="connsiteY2" fmla="*/ 33138 h 1124687"/>
                <a:gd name="connsiteX3" fmla="*/ 25399 w 535422"/>
                <a:gd name="connsiteY3" fmla="*/ 562130 h 1124687"/>
                <a:gd name="connsiteX4" fmla="*/ 456541 w 535422"/>
                <a:gd name="connsiteY4" fmla="*/ 1091123 h 1124687"/>
                <a:gd name="connsiteX5" fmla="*/ 535422 w 535422"/>
                <a:gd name="connsiteY5" fmla="*/ 1099075 h 1124687"/>
                <a:gd name="connsiteX6" fmla="*/ 535422 w 535422"/>
                <a:gd name="connsiteY6" fmla="*/ 1124687 h 1124687"/>
                <a:gd name="connsiteX7" fmla="*/ 451423 w 535422"/>
                <a:gd name="connsiteY7" fmla="*/ 1116219 h 1124687"/>
                <a:gd name="connsiteX8" fmla="*/ 0 w 535422"/>
                <a:gd name="connsiteY8" fmla="*/ 562343 h 1124687"/>
                <a:gd name="connsiteX9" fmla="*/ 451423 w 535422"/>
                <a:gd name="connsiteY9" fmla="*/ 8468 h 112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422" h="1124687">
                  <a:moveTo>
                    <a:pt x="535422" y="0"/>
                  </a:moveTo>
                  <a:lnTo>
                    <a:pt x="535422" y="25186"/>
                  </a:lnTo>
                  <a:lnTo>
                    <a:pt x="456541" y="33138"/>
                  </a:lnTo>
                  <a:cubicBezTo>
                    <a:pt x="210489" y="83487"/>
                    <a:pt x="25399" y="301194"/>
                    <a:pt x="25399" y="562130"/>
                  </a:cubicBezTo>
                  <a:cubicBezTo>
                    <a:pt x="25399" y="823067"/>
                    <a:pt x="210489" y="1040774"/>
                    <a:pt x="456541" y="1091123"/>
                  </a:cubicBezTo>
                  <a:lnTo>
                    <a:pt x="535422" y="1099075"/>
                  </a:lnTo>
                  <a:lnTo>
                    <a:pt x="535422" y="1124687"/>
                  </a:lnTo>
                  <a:lnTo>
                    <a:pt x="451423" y="1116219"/>
                  </a:lnTo>
                  <a:cubicBezTo>
                    <a:pt x="193797" y="1063501"/>
                    <a:pt x="0" y="835554"/>
                    <a:pt x="0" y="562343"/>
                  </a:cubicBezTo>
                  <a:cubicBezTo>
                    <a:pt x="0" y="289132"/>
                    <a:pt x="193797" y="61185"/>
                    <a:pt x="451423" y="8468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45">
              <a:extLst>
                <a:ext uri="{FF2B5EF4-FFF2-40B4-BE49-F238E27FC236}">
                  <a16:creationId xmlns:a16="http://schemas.microsoft.com/office/drawing/2014/main" id="{61BFE2D7-8646-5943-87D5-C6A9CDF689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1746" y="806365"/>
              <a:ext cx="1130726" cy="1130724"/>
            </a:xfrm>
            <a:custGeom>
              <a:avLst/>
              <a:gdLst>
                <a:gd name="connsiteX0" fmla="*/ 565363 w 1130726"/>
                <a:gd name="connsiteY0" fmla="*/ 25186 h 1130724"/>
                <a:gd name="connsiteX1" fmla="*/ 25399 w 1130726"/>
                <a:gd name="connsiteY1" fmla="*/ 565149 h 1130724"/>
                <a:gd name="connsiteX2" fmla="*/ 565363 w 1130726"/>
                <a:gd name="connsiteY2" fmla="*/ 1105112 h 1130724"/>
                <a:gd name="connsiteX3" fmla="*/ 1105327 w 1130726"/>
                <a:gd name="connsiteY3" fmla="*/ 565149 h 1130724"/>
                <a:gd name="connsiteX4" fmla="*/ 565363 w 1130726"/>
                <a:gd name="connsiteY4" fmla="*/ 25186 h 1130724"/>
                <a:gd name="connsiteX5" fmla="*/ 565363 w 1130726"/>
                <a:gd name="connsiteY5" fmla="*/ 0 h 1130724"/>
                <a:gd name="connsiteX6" fmla="*/ 1130726 w 1130726"/>
                <a:gd name="connsiteY6" fmla="*/ 565362 h 1130724"/>
                <a:gd name="connsiteX7" fmla="*/ 565363 w 1130726"/>
                <a:gd name="connsiteY7" fmla="*/ 1130724 h 1130724"/>
                <a:gd name="connsiteX8" fmla="*/ 0 w 1130726"/>
                <a:gd name="connsiteY8" fmla="*/ 565362 h 1130724"/>
                <a:gd name="connsiteX9" fmla="*/ 565363 w 1130726"/>
                <a:gd name="connsiteY9" fmla="*/ 0 h 1130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0726" h="1130724">
                  <a:moveTo>
                    <a:pt x="565363" y="25186"/>
                  </a:moveTo>
                  <a:cubicBezTo>
                    <a:pt x="267149" y="25186"/>
                    <a:pt x="25399" y="266936"/>
                    <a:pt x="25399" y="565149"/>
                  </a:cubicBezTo>
                  <a:cubicBezTo>
                    <a:pt x="25399" y="863362"/>
                    <a:pt x="267149" y="1105112"/>
                    <a:pt x="565363" y="1105112"/>
                  </a:cubicBezTo>
                  <a:cubicBezTo>
                    <a:pt x="863577" y="1105112"/>
                    <a:pt x="1105327" y="863362"/>
                    <a:pt x="1105327" y="565149"/>
                  </a:cubicBezTo>
                  <a:cubicBezTo>
                    <a:pt x="1105327" y="266936"/>
                    <a:pt x="863577" y="25186"/>
                    <a:pt x="565363" y="25186"/>
                  </a:cubicBezTo>
                  <a:close/>
                  <a:moveTo>
                    <a:pt x="565363" y="0"/>
                  </a:moveTo>
                  <a:cubicBezTo>
                    <a:pt x="877604" y="0"/>
                    <a:pt x="1130726" y="253121"/>
                    <a:pt x="1130726" y="565362"/>
                  </a:cubicBezTo>
                  <a:cubicBezTo>
                    <a:pt x="1130726" y="877603"/>
                    <a:pt x="877604" y="1130724"/>
                    <a:pt x="565363" y="1130724"/>
                  </a:cubicBezTo>
                  <a:cubicBezTo>
                    <a:pt x="253122" y="1130724"/>
                    <a:pt x="0" y="877603"/>
                    <a:pt x="0" y="565362"/>
                  </a:cubicBezTo>
                  <a:cubicBezTo>
                    <a:pt x="0" y="253121"/>
                    <a:pt x="253122" y="0"/>
                    <a:pt x="565363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46">
              <a:extLst>
                <a:ext uri="{FF2B5EF4-FFF2-40B4-BE49-F238E27FC236}">
                  <a16:creationId xmlns:a16="http://schemas.microsoft.com/office/drawing/2014/main" id="{6FFCD48C-239D-ED44-879B-9E5DD00DEA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3552837"/>
              <a:ext cx="535422" cy="1124688"/>
            </a:xfrm>
            <a:custGeom>
              <a:avLst/>
              <a:gdLst>
                <a:gd name="connsiteX0" fmla="*/ 535422 w 535422"/>
                <a:gd name="connsiteY0" fmla="*/ 0 h 1124688"/>
                <a:gd name="connsiteX1" fmla="*/ 535422 w 535422"/>
                <a:gd name="connsiteY1" fmla="*/ 25186 h 1124688"/>
                <a:gd name="connsiteX2" fmla="*/ 456541 w 535422"/>
                <a:gd name="connsiteY2" fmla="*/ 33138 h 1124688"/>
                <a:gd name="connsiteX3" fmla="*/ 25399 w 535422"/>
                <a:gd name="connsiteY3" fmla="*/ 562131 h 1124688"/>
                <a:gd name="connsiteX4" fmla="*/ 456541 w 535422"/>
                <a:gd name="connsiteY4" fmla="*/ 1091124 h 1124688"/>
                <a:gd name="connsiteX5" fmla="*/ 535422 w 535422"/>
                <a:gd name="connsiteY5" fmla="*/ 1099076 h 1124688"/>
                <a:gd name="connsiteX6" fmla="*/ 535422 w 535422"/>
                <a:gd name="connsiteY6" fmla="*/ 1124688 h 1124688"/>
                <a:gd name="connsiteX7" fmla="*/ 451423 w 535422"/>
                <a:gd name="connsiteY7" fmla="*/ 1116220 h 1124688"/>
                <a:gd name="connsiteX8" fmla="*/ 0 w 535422"/>
                <a:gd name="connsiteY8" fmla="*/ 562344 h 1124688"/>
                <a:gd name="connsiteX9" fmla="*/ 451423 w 535422"/>
                <a:gd name="connsiteY9" fmla="*/ 8468 h 112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422" h="1124688">
                  <a:moveTo>
                    <a:pt x="535422" y="0"/>
                  </a:moveTo>
                  <a:lnTo>
                    <a:pt x="535422" y="25186"/>
                  </a:lnTo>
                  <a:lnTo>
                    <a:pt x="456541" y="33138"/>
                  </a:lnTo>
                  <a:cubicBezTo>
                    <a:pt x="210489" y="83488"/>
                    <a:pt x="25399" y="301195"/>
                    <a:pt x="25399" y="562131"/>
                  </a:cubicBezTo>
                  <a:cubicBezTo>
                    <a:pt x="25399" y="823068"/>
                    <a:pt x="210489" y="1040775"/>
                    <a:pt x="456541" y="1091124"/>
                  </a:cubicBezTo>
                  <a:lnTo>
                    <a:pt x="535422" y="1099076"/>
                  </a:lnTo>
                  <a:lnTo>
                    <a:pt x="535422" y="1124688"/>
                  </a:lnTo>
                  <a:lnTo>
                    <a:pt x="451423" y="1116220"/>
                  </a:lnTo>
                  <a:cubicBezTo>
                    <a:pt x="193797" y="1063502"/>
                    <a:pt x="0" y="835555"/>
                    <a:pt x="0" y="562344"/>
                  </a:cubicBezTo>
                  <a:cubicBezTo>
                    <a:pt x="0" y="289133"/>
                    <a:pt x="193797" y="61186"/>
                    <a:pt x="451423" y="8468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Freeform 47">
              <a:extLst>
                <a:ext uri="{FF2B5EF4-FFF2-40B4-BE49-F238E27FC236}">
                  <a16:creationId xmlns:a16="http://schemas.microsoft.com/office/drawing/2014/main" id="{55CCAE64-959A-BC4A-A123-FC9283192D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642" y="6295916"/>
              <a:ext cx="535358" cy="562084"/>
            </a:xfrm>
            <a:custGeom>
              <a:avLst/>
              <a:gdLst>
                <a:gd name="connsiteX0" fmla="*/ 535358 w 535358"/>
                <a:gd name="connsiteY0" fmla="*/ 0 h 562084"/>
                <a:gd name="connsiteX1" fmla="*/ 535358 w 535358"/>
                <a:gd name="connsiteY1" fmla="*/ 25186 h 562084"/>
                <a:gd name="connsiteX2" fmla="*/ 469717 w 535358"/>
                <a:gd name="connsiteY2" fmla="*/ 30978 h 562084"/>
                <a:gd name="connsiteX3" fmla="*/ 36306 w 535358"/>
                <a:gd name="connsiteY3" fmla="*/ 453686 h 562084"/>
                <a:gd name="connsiteX4" fmla="*/ 25378 w 535358"/>
                <a:gd name="connsiteY4" fmla="*/ 562084 h 562084"/>
                <a:gd name="connsiteX5" fmla="*/ 0 w 535358"/>
                <a:gd name="connsiteY5" fmla="*/ 562084 h 562084"/>
                <a:gd name="connsiteX6" fmla="*/ 11423 w 535358"/>
                <a:gd name="connsiteY6" fmla="*/ 448780 h 562084"/>
                <a:gd name="connsiteX7" fmla="*/ 465221 w 535358"/>
                <a:gd name="connsiteY7" fmla="*/ 6189 h 56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5358" h="562084">
                  <a:moveTo>
                    <a:pt x="535358" y="0"/>
                  </a:moveTo>
                  <a:lnTo>
                    <a:pt x="535358" y="25186"/>
                  </a:lnTo>
                  <a:lnTo>
                    <a:pt x="469717" y="30978"/>
                  </a:lnTo>
                  <a:cubicBezTo>
                    <a:pt x="252550" y="69769"/>
                    <a:pt x="80361" y="238391"/>
                    <a:pt x="36306" y="453686"/>
                  </a:cubicBezTo>
                  <a:lnTo>
                    <a:pt x="25378" y="562084"/>
                  </a:lnTo>
                  <a:lnTo>
                    <a:pt x="0" y="562084"/>
                  </a:lnTo>
                  <a:lnTo>
                    <a:pt x="11423" y="448780"/>
                  </a:lnTo>
                  <a:cubicBezTo>
                    <a:pt x="57551" y="223357"/>
                    <a:pt x="237840" y="46805"/>
                    <a:pt x="465221" y="6189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677659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8">
            <a:extLst>
              <a:ext uri="{FF2B5EF4-FFF2-40B4-BE49-F238E27FC236}">
                <a16:creationId xmlns:a16="http://schemas.microsoft.com/office/drawing/2014/main" id="{C7F2E4D6-EF46-1C43-8F3E-3620C3C83F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0">
            <a:extLst>
              <a:ext uri="{FF2B5EF4-FFF2-40B4-BE49-F238E27FC236}">
                <a16:creationId xmlns:a16="http://schemas.microsoft.com/office/drawing/2014/main" id="{7A00BDF4-7643-A942-A588-F24E4E09AA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90315" y="0"/>
            <a:ext cx="1901686" cy="4677439"/>
            <a:chOff x="10290315" y="0"/>
            <a:chExt cx="1901686" cy="4677439"/>
          </a:xfrm>
        </p:grpSpPr>
        <p:sp>
          <p:nvSpPr>
            <p:cNvPr id="12" name="Freeform 32">
              <a:extLst>
                <a:ext uri="{FF2B5EF4-FFF2-40B4-BE49-F238E27FC236}">
                  <a16:creationId xmlns:a16="http://schemas.microsoft.com/office/drawing/2014/main" id="{90B25A21-16B9-8D47-928B-2367A0B8C0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Freeform 34">
              <a:extLst>
                <a:ext uri="{FF2B5EF4-FFF2-40B4-BE49-F238E27FC236}">
                  <a16:creationId xmlns:a16="http://schemas.microsoft.com/office/drawing/2014/main" id="{E5E64190-3AC0-0A48-9917-5FAE935A85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 47">
              <a:extLst>
                <a:ext uri="{FF2B5EF4-FFF2-40B4-BE49-F238E27FC236}">
                  <a16:creationId xmlns:a16="http://schemas.microsoft.com/office/drawing/2014/main" id="{AE71CDB8-B430-F14E-99C8-E6AAB8E21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 48">
              <a:extLst>
                <a:ext uri="{FF2B5EF4-FFF2-40B4-BE49-F238E27FC236}">
                  <a16:creationId xmlns:a16="http://schemas.microsoft.com/office/drawing/2014/main" id="{DCA37B0A-FCCC-7642-B70D-56AD500498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ECF2A22-1D93-CBA5-522C-C5A75B1D4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4243" y="770890"/>
            <a:ext cx="6400999" cy="1268984"/>
          </a:xfrm>
        </p:spPr>
        <p:txBody>
          <a:bodyPr>
            <a:normAutofit/>
          </a:bodyPr>
          <a:lstStyle/>
          <a:p>
            <a:r>
              <a:rPr lang="ru-RU" dirty="0"/>
              <a:t>Первые соцсети</a:t>
            </a:r>
          </a:p>
          <a:p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F6950E4-C064-A213-9B65-3187E34DC8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24243" y="1622709"/>
            <a:ext cx="6400999" cy="413851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ru-RU" sz="2200">
                <a:ea typeface="+mn-lt"/>
                <a:cs typeface="+mn-lt"/>
              </a:rPr>
              <a:t>В декабре 1996 года в стране стартовал проект-прообраз будущих соцсетей — чат "Кроватка" (krovatka.ru). Его запустил Артем </a:t>
            </a:r>
            <a:r>
              <a:rPr lang="ru-RU" sz="2200" err="1">
                <a:ea typeface="+mn-lt"/>
                <a:cs typeface="+mn-lt"/>
              </a:rPr>
              <a:t>Подстрешный</a:t>
            </a:r>
            <a:r>
              <a:rPr lang="ru-RU" sz="2200">
                <a:ea typeface="+mn-lt"/>
                <a:cs typeface="+mn-lt"/>
              </a:rPr>
              <a:t> со своими коллегами. В полноценную соцсеть сайт так и не превратился, однако уже тогда разработчиками ресурса решились сложные задачи, над которыми ломали голову программисты все мира, - масштабирование сервиса, избежание "падения" сети при резких скачках трафика и так далее.</a:t>
            </a:r>
            <a:endParaRPr lang="ru-RU" sz="2200"/>
          </a:p>
        </p:txBody>
      </p:sp>
      <p:pic>
        <p:nvPicPr>
          <p:cNvPr id="4" name="Рисунок 4" descr="Изображение выглядит как текст, человек, ноутбук, компьютер&#10;&#10;Автоматически созданное описание">
            <a:extLst>
              <a:ext uri="{FF2B5EF4-FFF2-40B4-BE49-F238E27FC236}">
                <a16:creationId xmlns:a16="http://schemas.microsoft.com/office/drawing/2014/main" id="{85AAB28C-638C-F638-6A3D-1266460B12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796" r="11004"/>
          <a:stretch/>
        </p:blipFill>
        <p:spPr>
          <a:xfrm>
            <a:off x="20" y="1"/>
            <a:ext cx="4657325" cy="6857999"/>
          </a:xfrm>
          <a:prstGeom prst="rect">
            <a:avLst/>
          </a:prstGeom>
        </p:spPr>
      </p:pic>
      <p:cxnSp>
        <p:nvCxnSpPr>
          <p:cNvPr id="21" name="Straight Connector 16">
            <a:extLst>
              <a:ext uri="{FF2B5EF4-FFF2-40B4-BE49-F238E27FC236}">
                <a16:creationId xmlns:a16="http://schemas.microsoft.com/office/drawing/2014/main" id="{BF3CF3DF-4809-5B42-9F22-9813913792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24243" y="6087110"/>
            <a:ext cx="6400999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90679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4EFE82FE-7465-AE46-88DF-34D347E83B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Рисунок 5" descr="Изображение выглядит как текст, человек, компьютер&#10;&#10;Автоматически созданное описание">
            <a:extLst>
              <a:ext uri="{FF2B5EF4-FFF2-40B4-BE49-F238E27FC236}">
                <a16:creationId xmlns:a16="http://schemas.microsoft.com/office/drawing/2014/main" id="{96FF1D41-B0D9-6DC0-1C6B-EF98F52379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"/>
          <a:stretch/>
        </p:blipFill>
        <p:spPr>
          <a:xfrm>
            <a:off x="3048" y="-1"/>
            <a:ext cx="12188952" cy="6858000"/>
          </a:xfrm>
          <a:prstGeom prst="rect">
            <a:avLst/>
          </a:prstGeom>
        </p:spPr>
      </p:pic>
      <p:sp>
        <p:nvSpPr>
          <p:cNvPr id="24" name="Rectangle">
            <a:extLst>
              <a:ext uri="{FF2B5EF4-FFF2-40B4-BE49-F238E27FC236}">
                <a16:creationId xmlns:a16="http://schemas.microsoft.com/office/drawing/2014/main" id="{2B31B496-E92B-C84B-83E3-6272409ED2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4492708"/>
            <a:ext cx="12192001" cy="2365291"/>
          </a:xfrm>
          <a:prstGeom prst="rect">
            <a:avLst/>
          </a:prstGeom>
          <a:gradFill flip="none" rotWithShape="1">
            <a:gsLst>
              <a:gs pos="31000">
                <a:schemeClr val="bg1">
                  <a:alpha val="80000"/>
                </a:schemeClr>
              </a:gs>
              <a:gs pos="0">
                <a:schemeClr val="bg1"/>
              </a:gs>
              <a:gs pos="100000">
                <a:schemeClr val="bg1">
                  <a:alpha val="34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/>
            <a:endParaRPr sz="2600" cap="all" dirty="0">
              <a:solidFill>
                <a:srgbClr val="FFFFFF"/>
              </a:solidFill>
              <a:sym typeface="Avenir Next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FDCC6E-5DB2-F69A-BE41-3BBD666242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6924" y="5023866"/>
            <a:ext cx="6402597" cy="1063244"/>
          </a:xfrm>
        </p:spPr>
        <p:txBody>
          <a:bodyPr anchor="t">
            <a:normAutofit/>
          </a:bodyPr>
          <a:lstStyle/>
          <a:p>
            <a:r>
              <a:rPr lang="ru-RU" sz="4800" dirty="0"/>
              <a:t>Спасибо за внимание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B153C5B-7601-5801-8D99-C8EE43D703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88276" y="5142960"/>
            <a:ext cx="4132763" cy="94310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r">
              <a:buNone/>
            </a:pPr>
            <a:endParaRPr lang="ru-RU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58D799D-6817-AF48-958F-CAC89BB717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91746" y="0"/>
            <a:ext cx="1900254" cy="6858000"/>
            <a:chOff x="10291746" y="0"/>
            <a:chExt cx="1900254" cy="6858000"/>
          </a:xfrm>
        </p:grpSpPr>
        <p:sp>
          <p:nvSpPr>
            <p:cNvPr id="27" name="Freeform 105">
              <a:extLst>
                <a:ext uri="{FF2B5EF4-FFF2-40B4-BE49-F238E27FC236}">
                  <a16:creationId xmlns:a16="http://schemas.microsoft.com/office/drawing/2014/main" id="{6DF0BB04-41B9-2740-9969-3C65CE6592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5829" y="809310"/>
              <a:ext cx="536171" cy="1124839"/>
            </a:xfrm>
            <a:custGeom>
              <a:avLst/>
              <a:gdLst>
                <a:gd name="connsiteX0" fmla="*/ 536171 w 536171"/>
                <a:gd name="connsiteY0" fmla="*/ 0 h 1124839"/>
                <a:gd name="connsiteX1" fmla="*/ 536171 w 536171"/>
                <a:gd name="connsiteY1" fmla="*/ 1124839 h 1124839"/>
                <a:gd name="connsiteX2" fmla="*/ 451423 w 536171"/>
                <a:gd name="connsiteY2" fmla="*/ 1116295 h 1124839"/>
                <a:gd name="connsiteX3" fmla="*/ 0 w 536171"/>
                <a:gd name="connsiteY3" fmla="*/ 562419 h 1124839"/>
                <a:gd name="connsiteX4" fmla="*/ 451423 w 536171"/>
                <a:gd name="connsiteY4" fmla="*/ 8543 h 1124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6171" h="1124839">
                  <a:moveTo>
                    <a:pt x="536171" y="0"/>
                  </a:moveTo>
                  <a:lnTo>
                    <a:pt x="536171" y="1124839"/>
                  </a:lnTo>
                  <a:lnTo>
                    <a:pt x="451423" y="1116295"/>
                  </a:lnTo>
                  <a:cubicBezTo>
                    <a:pt x="193797" y="1063577"/>
                    <a:pt x="0" y="835630"/>
                    <a:pt x="0" y="562419"/>
                  </a:cubicBezTo>
                  <a:cubicBezTo>
                    <a:pt x="0" y="289208"/>
                    <a:pt x="193797" y="61261"/>
                    <a:pt x="451423" y="85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8" name="Freeform 106">
              <a:extLst>
                <a:ext uri="{FF2B5EF4-FFF2-40B4-BE49-F238E27FC236}">
                  <a16:creationId xmlns:a16="http://schemas.microsoft.com/office/drawing/2014/main" id="{67DF20F7-680A-4548-A356-D0B3F42773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1748" y="0"/>
              <a:ext cx="1130725" cy="565362"/>
            </a:xfrm>
            <a:custGeom>
              <a:avLst/>
              <a:gdLst>
                <a:gd name="connsiteX0" fmla="*/ 0 w 1130725"/>
                <a:gd name="connsiteY0" fmla="*/ 0 h 565362"/>
                <a:gd name="connsiteX1" fmla="*/ 25420 w 1130725"/>
                <a:gd name="connsiteY1" fmla="*/ 0 h 565362"/>
                <a:gd name="connsiteX2" fmla="*/ 36369 w 1130725"/>
                <a:gd name="connsiteY2" fmla="*/ 108609 h 565362"/>
                <a:gd name="connsiteX3" fmla="*/ 565363 w 1130725"/>
                <a:gd name="connsiteY3" fmla="*/ 539750 h 565362"/>
                <a:gd name="connsiteX4" fmla="*/ 1094356 w 1130725"/>
                <a:gd name="connsiteY4" fmla="*/ 108609 h 565362"/>
                <a:gd name="connsiteX5" fmla="*/ 1105305 w 1130725"/>
                <a:gd name="connsiteY5" fmla="*/ 0 h 565362"/>
                <a:gd name="connsiteX6" fmla="*/ 1130725 w 1130725"/>
                <a:gd name="connsiteY6" fmla="*/ 0 h 565362"/>
                <a:gd name="connsiteX7" fmla="*/ 565363 w 1130725"/>
                <a:gd name="connsiteY7" fmla="*/ 565362 h 565362"/>
                <a:gd name="connsiteX8" fmla="*/ 0 w 1130725"/>
                <a:gd name="connsiteY8" fmla="*/ 0 h 565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30725" h="565362">
                  <a:moveTo>
                    <a:pt x="0" y="0"/>
                  </a:moveTo>
                  <a:lnTo>
                    <a:pt x="25420" y="0"/>
                  </a:lnTo>
                  <a:lnTo>
                    <a:pt x="36369" y="108609"/>
                  </a:lnTo>
                  <a:cubicBezTo>
                    <a:pt x="86718" y="354660"/>
                    <a:pt x="304425" y="539750"/>
                    <a:pt x="565363" y="539750"/>
                  </a:cubicBezTo>
                  <a:cubicBezTo>
                    <a:pt x="826300" y="539750"/>
                    <a:pt x="1044007" y="354660"/>
                    <a:pt x="1094356" y="108609"/>
                  </a:cubicBezTo>
                  <a:lnTo>
                    <a:pt x="1105305" y="0"/>
                  </a:lnTo>
                  <a:lnTo>
                    <a:pt x="1130725" y="0"/>
                  </a:lnTo>
                  <a:cubicBezTo>
                    <a:pt x="1130725" y="312241"/>
                    <a:pt x="877604" y="565362"/>
                    <a:pt x="565363" y="565362"/>
                  </a:cubicBezTo>
                  <a:cubicBezTo>
                    <a:pt x="253121" y="565362"/>
                    <a:pt x="0" y="312241"/>
                    <a:pt x="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9" name="Freeform 107">
              <a:extLst>
                <a:ext uri="{FF2B5EF4-FFF2-40B4-BE49-F238E27FC236}">
                  <a16:creationId xmlns:a16="http://schemas.microsoft.com/office/drawing/2014/main" id="{43CCEEBF-2FC8-D346-BCA8-D48EFF692A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0"/>
              <a:ext cx="535422" cy="562344"/>
            </a:xfrm>
            <a:custGeom>
              <a:avLst/>
              <a:gdLst>
                <a:gd name="connsiteX0" fmla="*/ 0 w 535422"/>
                <a:gd name="connsiteY0" fmla="*/ 0 h 562344"/>
                <a:gd name="connsiteX1" fmla="*/ 25421 w 535422"/>
                <a:gd name="connsiteY1" fmla="*/ 0 h 562344"/>
                <a:gd name="connsiteX2" fmla="*/ 36370 w 535422"/>
                <a:gd name="connsiteY2" fmla="*/ 108609 h 562344"/>
                <a:gd name="connsiteX3" fmla="*/ 469781 w 535422"/>
                <a:gd name="connsiteY3" fmla="*/ 531316 h 562344"/>
                <a:gd name="connsiteX4" fmla="*/ 535422 w 535422"/>
                <a:gd name="connsiteY4" fmla="*/ 537108 h 562344"/>
                <a:gd name="connsiteX5" fmla="*/ 535422 w 535422"/>
                <a:gd name="connsiteY5" fmla="*/ 562344 h 562344"/>
                <a:gd name="connsiteX6" fmla="*/ 451424 w 535422"/>
                <a:gd name="connsiteY6" fmla="*/ 553876 h 562344"/>
                <a:gd name="connsiteX7" fmla="*/ 0 w 535422"/>
                <a:gd name="connsiteY7" fmla="*/ 0 h 562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5422" h="562344">
                  <a:moveTo>
                    <a:pt x="0" y="0"/>
                  </a:moveTo>
                  <a:lnTo>
                    <a:pt x="25421" y="0"/>
                  </a:lnTo>
                  <a:lnTo>
                    <a:pt x="36370" y="108609"/>
                  </a:lnTo>
                  <a:cubicBezTo>
                    <a:pt x="80425" y="323904"/>
                    <a:pt x="252614" y="492525"/>
                    <a:pt x="469781" y="531316"/>
                  </a:cubicBezTo>
                  <a:lnTo>
                    <a:pt x="535422" y="537108"/>
                  </a:lnTo>
                  <a:lnTo>
                    <a:pt x="535422" y="562344"/>
                  </a:lnTo>
                  <a:lnTo>
                    <a:pt x="451424" y="553876"/>
                  </a:lnTo>
                  <a:cubicBezTo>
                    <a:pt x="193797" y="501158"/>
                    <a:pt x="0" y="273211"/>
                    <a:pt x="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" name="Freeform 108">
              <a:extLst>
                <a:ext uri="{FF2B5EF4-FFF2-40B4-BE49-F238E27FC236}">
                  <a16:creationId xmlns:a16="http://schemas.microsoft.com/office/drawing/2014/main" id="{16B5A5B6-3DE9-A94C-B219-519305EFC7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2181112"/>
              <a:ext cx="535422" cy="1124687"/>
            </a:xfrm>
            <a:custGeom>
              <a:avLst/>
              <a:gdLst>
                <a:gd name="connsiteX0" fmla="*/ 535422 w 535422"/>
                <a:gd name="connsiteY0" fmla="*/ 0 h 1124687"/>
                <a:gd name="connsiteX1" fmla="*/ 535422 w 535422"/>
                <a:gd name="connsiteY1" fmla="*/ 25186 h 1124687"/>
                <a:gd name="connsiteX2" fmla="*/ 456541 w 535422"/>
                <a:gd name="connsiteY2" fmla="*/ 33138 h 1124687"/>
                <a:gd name="connsiteX3" fmla="*/ 25399 w 535422"/>
                <a:gd name="connsiteY3" fmla="*/ 562130 h 1124687"/>
                <a:gd name="connsiteX4" fmla="*/ 456541 w 535422"/>
                <a:gd name="connsiteY4" fmla="*/ 1091123 h 1124687"/>
                <a:gd name="connsiteX5" fmla="*/ 535422 w 535422"/>
                <a:gd name="connsiteY5" fmla="*/ 1099075 h 1124687"/>
                <a:gd name="connsiteX6" fmla="*/ 535422 w 535422"/>
                <a:gd name="connsiteY6" fmla="*/ 1124687 h 1124687"/>
                <a:gd name="connsiteX7" fmla="*/ 451423 w 535422"/>
                <a:gd name="connsiteY7" fmla="*/ 1116219 h 1124687"/>
                <a:gd name="connsiteX8" fmla="*/ 0 w 535422"/>
                <a:gd name="connsiteY8" fmla="*/ 562343 h 1124687"/>
                <a:gd name="connsiteX9" fmla="*/ 451423 w 535422"/>
                <a:gd name="connsiteY9" fmla="*/ 8468 h 112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422" h="1124687">
                  <a:moveTo>
                    <a:pt x="535422" y="0"/>
                  </a:moveTo>
                  <a:lnTo>
                    <a:pt x="535422" y="25186"/>
                  </a:lnTo>
                  <a:lnTo>
                    <a:pt x="456541" y="33138"/>
                  </a:lnTo>
                  <a:cubicBezTo>
                    <a:pt x="210489" y="83487"/>
                    <a:pt x="25399" y="301194"/>
                    <a:pt x="25399" y="562130"/>
                  </a:cubicBezTo>
                  <a:cubicBezTo>
                    <a:pt x="25399" y="823067"/>
                    <a:pt x="210489" y="1040774"/>
                    <a:pt x="456541" y="1091123"/>
                  </a:cubicBezTo>
                  <a:lnTo>
                    <a:pt x="535422" y="1099075"/>
                  </a:lnTo>
                  <a:lnTo>
                    <a:pt x="535422" y="1124687"/>
                  </a:lnTo>
                  <a:lnTo>
                    <a:pt x="451423" y="1116219"/>
                  </a:lnTo>
                  <a:cubicBezTo>
                    <a:pt x="193797" y="1063501"/>
                    <a:pt x="0" y="835554"/>
                    <a:pt x="0" y="562343"/>
                  </a:cubicBezTo>
                  <a:cubicBezTo>
                    <a:pt x="0" y="289132"/>
                    <a:pt x="193797" y="61185"/>
                    <a:pt x="451423" y="8468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Freeform 109">
              <a:extLst>
                <a:ext uri="{FF2B5EF4-FFF2-40B4-BE49-F238E27FC236}">
                  <a16:creationId xmlns:a16="http://schemas.microsoft.com/office/drawing/2014/main" id="{40B5DF0C-97A3-EB44-B608-6A71EFBF78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1746" y="3549819"/>
              <a:ext cx="1130726" cy="1130724"/>
            </a:xfrm>
            <a:custGeom>
              <a:avLst/>
              <a:gdLst>
                <a:gd name="connsiteX0" fmla="*/ 565363 w 1130726"/>
                <a:gd name="connsiteY0" fmla="*/ 25186 h 1130724"/>
                <a:gd name="connsiteX1" fmla="*/ 25399 w 1130726"/>
                <a:gd name="connsiteY1" fmla="*/ 565149 h 1130724"/>
                <a:gd name="connsiteX2" fmla="*/ 565363 w 1130726"/>
                <a:gd name="connsiteY2" fmla="*/ 1105112 h 1130724"/>
                <a:gd name="connsiteX3" fmla="*/ 1105327 w 1130726"/>
                <a:gd name="connsiteY3" fmla="*/ 565149 h 1130724"/>
                <a:gd name="connsiteX4" fmla="*/ 565363 w 1130726"/>
                <a:gd name="connsiteY4" fmla="*/ 25186 h 1130724"/>
                <a:gd name="connsiteX5" fmla="*/ 565363 w 1130726"/>
                <a:gd name="connsiteY5" fmla="*/ 0 h 1130724"/>
                <a:gd name="connsiteX6" fmla="*/ 1130726 w 1130726"/>
                <a:gd name="connsiteY6" fmla="*/ 565362 h 1130724"/>
                <a:gd name="connsiteX7" fmla="*/ 565363 w 1130726"/>
                <a:gd name="connsiteY7" fmla="*/ 1130724 h 1130724"/>
                <a:gd name="connsiteX8" fmla="*/ 0 w 1130726"/>
                <a:gd name="connsiteY8" fmla="*/ 565362 h 1130724"/>
                <a:gd name="connsiteX9" fmla="*/ 565363 w 1130726"/>
                <a:gd name="connsiteY9" fmla="*/ 0 h 1130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0726" h="1130724">
                  <a:moveTo>
                    <a:pt x="565363" y="25186"/>
                  </a:moveTo>
                  <a:cubicBezTo>
                    <a:pt x="267149" y="25186"/>
                    <a:pt x="25399" y="266936"/>
                    <a:pt x="25399" y="565149"/>
                  </a:cubicBezTo>
                  <a:cubicBezTo>
                    <a:pt x="25399" y="863362"/>
                    <a:pt x="267149" y="1105112"/>
                    <a:pt x="565363" y="1105112"/>
                  </a:cubicBezTo>
                  <a:cubicBezTo>
                    <a:pt x="863577" y="1105112"/>
                    <a:pt x="1105327" y="863362"/>
                    <a:pt x="1105327" y="565149"/>
                  </a:cubicBezTo>
                  <a:cubicBezTo>
                    <a:pt x="1105327" y="266936"/>
                    <a:pt x="863577" y="25186"/>
                    <a:pt x="565363" y="25186"/>
                  </a:cubicBezTo>
                  <a:close/>
                  <a:moveTo>
                    <a:pt x="565363" y="0"/>
                  </a:moveTo>
                  <a:cubicBezTo>
                    <a:pt x="877604" y="0"/>
                    <a:pt x="1130726" y="253121"/>
                    <a:pt x="1130726" y="565362"/>
                  </a:cubicBezTo>
                  <a:cubicBezTo>
                    <a:pt x="1130726" y="877603"/>
                    <a:pt x="877604" y="1130724"/>
                    <a:pt x="565363" y="1130724"/>
                  </a:cubicBezTo>
                  <a:cubicBezTo>
                    <a:pt x="253122" y="1130724"/>
                    <a:pt x="0" y="877603"/>
                    <a:pt x="0" y="565362"/>
                  </a:cubicBezTo>
                  <a:cubicBezTo>
                    <a:pt x="0" y="253121"/>
                    <a:pt x="253122" y="0"/>
                    <a:pt x="565363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2" name="Freeform 110">
              <a:extLst>
                <a:ext uri="{FF2B5EF4-FFF2-40B4-BE49-F238E27FC236}">
                  <a16:creationId xmlns:a16="http://schemas.microsoft.com/office/drawing/2014/main" id="{FA869BB4-4F0B-F141-BC49-AF399B473C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3552837"/>
              <a:ext cx="535422" cy="1124688"/>
            </a:xfrm>
            <a:custGeom>
              <a:avLst/>
              <a:gdLst>
                <a:gd name="connsiteX0" fmla="*/ 535422 w 535422"/>
                <a:gd name="connsiteY0" fmla="*/ 0 h 1124688"/>
                <a:gd name="connsiteX1" fmla="*/ 535422 w 535422"/>
                <a:gd name="connsiteY1" fmla="*/ 25186 h 1124688"/>
                <a:gd name="connsiteX2" fmla="*/ 456541 w 535422"/>
                <a:gd name="connsiteY2" fmla="*/ 33138 h 1124688"/>
                <a:gd name="connsiteX3" fmla="*/ 25399 w 535422"/>
                <a:gd name="connsiteY3" fmla="*/ 562131 h 1124688"/>
                <a:gd name="connsiteX4" fmla="*/ 456541 w 535422"/>
                <a:gd name="connsiteY4" fmla="*/ 1091124 h 1124688"/>
                <a:gd name="connsiteX5" fmla="*/ 535422 w 535422"/>
                <a:gd name="connsiteY5" fmla="*/ 1099076 h 1124688"/>
                <a:gd name="connsiteX6" fmla="*/ 535422 w 535422"/>
                <a:gd name="connsiteY6" fmla="*/ 1124688 h 1124688"/>
                <a:gd name="connsiteX7" fmla="*/ 451423 w 535422"/>
                <a:gd name="connsiteY7" fmla="*/ 1116220 h 1124688"/>
                <a:gd name="connsiteX8" fmla="*/ 0 w 535422"/>
                <a:gd name="connsiteY8" fmla="*/ 562344 h 1124688"/>
                <a:gd name="connsiteX9" fmla="*/ 451423 w 535422"/>
                <a:gd name="connsiteY9" fmla="*/ 8468 h 112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422" h="1124688">
                  <a:moveTo>
                    <a:pt x="535422" y="0"/>
                  </a:moveTo>
                  <a:lnTo>
                    <a:pt x="535422" y="25186"/>
                  </a:lnTo>
                  <a:lnTo>
                    <a:pt x="456541" y="33138"/>
                  </a:lnTo>
                  <a:cubicBezTo>
                    <a:pt x="210489" y="83488"/>
                    <a:pt x="25399" y="301195"/>
                    <a:pt x="25399" y="562131"/>
                  </a:cubicBezTo>
                  <a:cubicBezTo>
                    <a:pt x="25399" y="823068"/>
                    <a:pt x="210489" y="1040775"/>
                    <a:pt x="456541" y="1091124"/>
                  </a:cubicBezTo>
                  <a:lnTo>
                    <a:pt x="535422" y="1099076"/>
                  </a:lnTo>
                  <a:lnTo>
                    <a:pt x="535422" y="1124688"/>
                  </a:lnTo>
                  <a:lnTo>
                    <a:pt x="451423" y="1116220"/>
                  </a:lnTo>
                  <a:cubicBezTo>
                    <a:pt x="193797" y="1063502"/>
                    <a:pt x="0" y="835555"/>
                    <a:pt x="0" y="562344"/>
                  </a:cubicBezTo>
                  <a:cubicBezTo>
                    <a:pt x="0" y="289133"/>
                    <a:pt x="193797" y="61186"/>
                    <a:pt x="451423" y="8468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3" name="Freeform 111">
              <a:extLst>
                <a:ext uri="{FF2B5EF4-FFF2-40B4-BE49-F238E27FC236}">
                  <a16:creationId xmlns:a16="http://schemas.microsoft.com/office/drawing/2014/main" id="{4AF46C70-EE90-EC45-978A-0A8FEB661A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642" y="6295916"/>
              <a:ext cx="535358" cy="562084"/>
            </a:xfrm>
            <a:custGeom>
              <a:avLst/>
              <a:gdLst>
                <a:gd name="connsiteX0" fmla="*/ 535358 w 535358"/>
                <a:gd name="connsiteY0" fmla="*/ 0 h 562084"/>
                <a:gd name="connsiteX1" fmla="*/ 535358 w 535358"/>
                <a:gd name="connsiteY1" fmla="*/ 25186 h 562084"/>
                <a:gd name="connsiteX2" fmla="*/ 469717 w 535358"/>
                <a:gd name="connsiteY2" fmla="*/ 30978 h 562084"/>
                <a:gd name="connsiteX3" fmla="*/ 36306 w 535358"/>
                <a:gd name="connsiteY3" fmla="*/ 453686 h 562084"/>
                <a:gd name="connsiteX4" fmla="*/ 25378 w 535358"/>
                <a:gd name="connsiteY4" fmla="*/ 562084 h 562084"/>
                <a:gd name="connsiteX5" fmla="*/ 0 w 535358"/>
                <a:gd name="connsiteY5" fmla="*/ 562084 h 562084"/>
                <a:gd name="connsiteX6" fmla="*/ 11423 w 535358"/>
                <a:gd name="connsiteY6" fmla="*/ 448780 h 562084"/>
                <a:gd name="connsiteX7" fmla="*/ 465221 w 535358"/>
                <a:gd name="connsiteY7" fmla="*/ 6189 h 56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5358" h="562084">
                  <a:moveTo>
                    <a:pt x="535358" y="0"/>
                  </a:moveTo>
                  <a:lnTo>
                    <a:pt x="535358" y="25186"/>
                  </a:lnTo>
                  <a:lnTo>
                    <a:pt x="469717" y="30978"/>
                  </a:lnTo>
                  <a:cubicBezTo>
                    <a:pt x="252550" y="69769"/>
                    <a:pt x="80361" y="238391"/>
                    <a:pt x="36306" y="453686"/>
                  </a:cubicBezTo>
                  <a:lnTo>
                    <a:pt x="25378" y="562084"/>
                  </a:lnTo>
                  <a:lnTo>
                    <a:pt x="0" y="562084"/>
                  </a:lnTo>
                  <a:lnTo>
                    <a:pt x="11423" y="448780"/>
                  </a:lnTo>
                  <a:cubicBezTo>
                    <a:pt x="57551" y="223357"/>
                    <a:pt x="237840" y="46805"/>
                    <a:pt x="465221" y="6189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7" name="Рисунок 7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CECBF0E7-E591-3A17-63DD-E583002797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1477" y="-1899"/>
            <a:ext cx="9269043" cy="4497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007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PunchcardVTI">
  <a:themeElements>
    <a:clrScheme name="Punchcard">
      <a:dk1>
        <a:srgbClr val="000000"/>
      </a:dk1>
      <a:lt1>
        <a:srgbClr val="FFFFFF"/>
      </a:lt1>
      <a:dk2>
        <a:srgbClr val="00224B"/>
      </a:dk2>
      <a:lt2>
        <a:srgbClr val="EFF0EF"/>
      </a:lt2>
      <a:accent1>
        <a:srgbClr val="00B2F3"/>
      </a:accent1>
      <a:accent2>
        <a:srgbClr val="0471CC"/>
      </a:accent2>
      <a:accent3>
        <a:srgbClr val="14BBA9"/>
      </a:accent3>
      <a:accent4>
        <a:srgbClr val="8BB93B"/>
      </a:accent4>
      <a:accent5>
        <a:srgbClr val="EC970C"/>
      </a:accent5>
      <a:accent6>
        <a:srgbClr val="F55822"/>
      </a:accent6>
      <a:hlink>
        <a:srgbClr val="008EE6"/>
      </a:hlink>
      <a:folHlink>
        <a:srgbClr val="808C8E"/>
      </a:folHlink>
    </a:clrScheme>
    <a:fontScheme name="Punchcard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unchcardVTI" id="{C7262591-AF98-8F48-B56D-6342D2439B1A}" vid="{261D9F73-974A-B14E-9EAF-4871CCA60BB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Широкоэкранный</PresentationFormat>
  <Paragraphs>0</Paragraphs>
  <Slides>7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</vt:i4>
      </vt:variant>
    </vt:vector>
  </HeadingPairs>
  <TitlesOfParts>
    <vt:vector size="8" baseType="lpstr">
      <vt:lpstr>PunchcardVTI</vt:lpstr>
      <vt:lpstr>Интернет в России</vt:lpstr>
      <vt:lpstr>Интернет</vt:lpstr>
      <vt:lpstr>Создание Рунета </vt:lpstr>
      <vt:lpstr>Создание Рунета</vt:lpstr>
      <vt:lpstr>Первый русскоязычный поисковик </vt:lpstr>
      <vt:lpstr>Первые соцсети </vt:lpstr>
      <vt:lpstr>Спасибо за внимание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/>
  <cp:lastModifiedBy/>
  <cp:revision>98</cp:revision>
  <dcterms:created xsi:type="dcterms:W3CDTF">2023-03-17T17:45:49Z</dcterms:created>
  <dcterms:modified xsi:type="dcterms:W3CDTF">2023-03-17T18:05:39Z</dcterms:modified>
</cp:coreProperties>
</file>